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60" r:id="rId4"/>
    <p:sldId id="258" r:id="rId5"/>
    <p:sldId id="283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68" r:id="rId19"/>
    <p:sldId id="284" r:id="rId20"/>
    <p:sldId id="273" r:id="rId21"/>
    <p:sldId id="285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61" autoAdjust="0"/>
    <p:restoredTop sz="94660"/>
  </p:normalViewPr>
  <p:slideViewPr>
    <p:cSldViewPr>
      <p:cViewPr varScale="1">
        <p:scale>
          <a:sx n="110" d="100"/>
          <a:sy n="110" d="100"/>
        </p:scale>
        <p:origin x="-17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4DCAA7-0C1C-43CB-9EF1-97504F08D45D}" type="doc">
      <dgm:prSet loTypeId="urn:microsoft.com/office/officeart/2005/8/layout/orgChart1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91FAF0F8-905E-4C44-98DC-2B03D13CB98A}">
      <dgm:prSet phldrT="[Текст]" custT="1"/>
      <dgm:spPr/>
      <dgm:t>
        <a:bodyPr/>
        <a:lstStyle/>
        <a:p>
          <a:r>
            <a:rPr lang="ru-RU" sz="2400" b="1" i="1" dirty="0" smtClean="0">
              <a:latin typeface="Times New Roman" pitchFamily="18" charset="0"/>
              <a:cs typeface="Times New Roman" pitchFamily="18" charset="0"/>
            </a:rPr>
            <a:t>Журнал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BFC9427C-7EEF-436B-9FC4-D2B79959C298}" type="parTrans" cxnId="{820DC5F3-9CB6-4BC4-97DF-7EE1F9B707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4A9E57A-00CC-429F-B454-F079486B0251}" type="sibTrans" cxnId="{820DC5F3-9CB6-4BC4-97DF-7EE1F9B707A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C254463-FC30-43DF-B703-44650A5D9AC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Индексирование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5447A1E-640F-4301-BCE9-E1C0F9A8910E}" type="parTrans" cxnId="{D642D212-7263-43E5-9754-D6B7E90B4E8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56C044D-4F6E-4AFD-B758-68146CCEBA1A}" type="sibTrans" cxnId="{D642D212-7263-43E5-9754-D6B7E90B4E8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1305B00-0460-4F9A-BF38-B6F1C8E4E9FE}">
      <dgm:prSet phldrT="[Текст]" custT="1"/>
      <dgm:spPr>
        <a:ln>
          <a:solidFill>
            <a:srgbClr val="FF0000"/>
          </a:solidFill>
        </a:ln>
      </dgm:spPr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Ведущие международные базы цитирования (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Web of Science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 и 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Scopus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70381A5-9939-4549-BF0F-FFA4B496A037}" type="parTrans" cxnId="{841DF8B6-8004-4DA7-BFF1-CC79D24979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D9F4770-6707-4CB7-B122-3DCB0A51186C}" type="sibTrans" cxnId="{841DF8B6-8004-4DA7-BFF1-CC79D249790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04605F-C155-46FA-8DF0-4D4DEA57B4E6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Российская база цитирования (РИНЦ на платформе </a:t>
          </a:r>
          <a:r>
            <a:rPr lang="en-US" sz="1600" dirty="0" err="1" smtClean="0">
              <a:latin typeface="Times New Roman" pitchFamily="18" charset="0"/>
              <a:cs typeface="Times New Roman" pitchFamily="18" charset="0"/>
            </a:rPr>
            <a:t>Elibrary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9005ADA-945F-446F-94AF-4FD5FF343466}" type="parTrans" cxnId="{14D6DBAE-E16A-4FAE-A8CC-244F5A767A2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885B5DB-5554-4591-AE21-52F7BCEBF032}" type="sibTrans" cxnId="{14D6DBAE-E16A-4FAE-A8CC-244F5A767A2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2923E54-4392-400E-A423-B4585076968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Значение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импакт-фактора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7593092-E9E4-4CCA-99F9-28A9B914E241}" type="parTrans" cxnId="{5CD8A4B4-7404-4549-801D-7C4BAFEE1CA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DAF672-88B3-4E24-94B3-304B00F7071B}" type="sibTrans" cxnId="{5CD8A4B4-7404-4549-801D-7C4BAFEE1CA3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3DFA47D-C95D-4E95-A3A5-2B1DC67F1EBD}">
      <dgm:prSet phldrT="[Текст]"/>
      <dgm:spPr>
        <a:ln>
          <a:solidFill>
            <a:srgbClr val="FF0000"/>
          </a:solidFill>
        </a:ln>
      </dgm:spPr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Высокорейтинговые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с 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IF&gt;1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1777D62-30D1-4E94-A271-0F9F42C18D17}" type="parTrans" cxnId="{324C99AC-33D9-4DE0-9195-A59BD48403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FB1F79-C9A7-49E4-A4EA-286C171D039A}" type="sibTrans" cxnId="{324C99AC-33D9-4DE0-9195-A59BD484039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5EE2F1-C5AC-4846-8F63-C15952AE4385}">
      <dgm:prSet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Другие базы цитирования (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Google </a:t>
          </a:r>
          <a:r>
            <a:rPr lang="en-US" sz="1600" dirty="0" err="1" smtClean="0">
              <a:latin typeface="Times New Roman" pitchFamily="18" charset="0"/>
              <a:cs typeface="Times New Roman" pitchFamily="18" charset="0"/>
            </a:rPr>
            <a:t>Shoolar</a:t>
          </a:r>
          <a:r>
            <a:rPr lang="en-US" sz="16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и др.)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701A34E-4552-4812-A5C2-E0D0E9D102EF}" type="parTrans" cxnId="{5F7C4C01-D8E6-4FDE-9437-90933F173F0B}">
      <dgm:prSet/>
      <dgm:spPr/>
      <dgm:t>
        <a:bodyPr/>
        <a:lstStyle/>
        <a:p>
          <a:endParaRPr lang="ru-RU"/>
        </a:p>
      </dgm:t>
    </dgm:pt>
    <dgm:pt modelId="{EA5BCBB6-150A-470F-817C-F12CBE1ED825}" type="sibTrans" cxnId="{5F7C4C01-D8E6-4FDE-9437-90933F173F0B}">
      <dgm:prSet/>
      <dgm:spPr/>
      <dgm:t>
        <a:bodyPr/>
        <a:lstStyle/>
        <a:p>
          <a:endParaRPr lang="ru-RU"/>
        </a:p>
      </dgm:t>
    </dgm:pt>
    <dgm:pt modelId="{2FF98334-F57B-4A1A-9885-B09AD108EE14}">
      <dgm:prSet/>
      <dgm:spPr>
        <a:ln>
          <a:solidFill>
            <a:srgbClr val="00B050"/>
          </a:solidFill>
        </a:ln>
      </dgm:spPr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Низкорейтинговые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с 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IF&lt;1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A1E280F-8F98-4EF3-B0F5-F0F31F88CC44}" type="parTrans" cxnId="{9F44B28D-D634-44C0-81C9-DCE561BB0178}">
      <dgm:prSet/>
      <dgm:spPr/>
      <dgm:t>
        <a:bodyPr/>
        <a:lstStyle/>
        <a:p>
          <a:endParaRPr lang="ru-RU"/>
        </a:p>
      </dgm:t>
    </dgm:pt>
    <dgm:pt modelId="{3DFF2A99-1CE8-4AF7-94E6-6E1BEEE6B5C4}" type="sibTrans" cxnId="{9F44B28D-D634-44C0-81C9-DCE561BB0178}">
      <dgm:prSet/>
      <dgm:spPr/>
      <dgm:t>
        <a:bodyPr/>
        <a:lstStyle/>
        <a:p>
          <a:endParaRPr lang="ru-RU"/>
        </a:p>
      </dgm:t>
    </dgm:pt>
    <dgm:pt modelId="{04C12382-A63D-4FEA-B93E-495184626C99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Журналы без им</a:t>
          </a:r>
          <a:r>
            <a:rPr lang="en-US" dirty="0" smtClean="0">
              <a:latin typeface="Times New Roman" pitchFamily="18" charset="0"/>
              <a:cs typeface="Times New Roman" pitchFamily="18" charset="0"/>
            </a:rPr>
            <a:t>g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акт-фактора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4697A5E-5927-40D9-8A14-45881B84C1BC}" type="parTrans" cxnId="{CD131DED-5E38-4AB8-9CB0-C45C87F96B85}">
      <dgm:prSet/>
      <dgm:spPr/>
      <dgm:t>
        <a:bodyPr/>
        <a:lstStyle/>
        <a:p>
          <a:endParaRPr lang="ru-RU"/>
        </a:p>
      </dgm:t>
    </dgm:pt>
    <dgm:pt modelId="{27210655-92CF-4D68-9401-916D6A10AA6E}" type="sibTrans" cxnId="{CD131DED-5E38-4AB8-9CB0-C45C87F96B85}">
      <dgm:prSet/>
      <dgm:spPr/>
      <dgm:t>
        <a:bodyPr/>
        <a:lstStyle/>
        <a:p>
          <a:endParaRPr lang="ru-RU"/>
        </a:p>
      </dgm:t>
    </dgm:pt>
    <dgm:pt modelId="{B90670FE-015B-4BB1-8589-0B99CA99D16F}" type="pres">
      <dgm:prSet presAssocID="{954DCAA7-0C1C-43CB-9EF1-97504F08D45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C43DA96-AD9D-4BF1-B362-A1AF03CFC57F}" type="pres">
      <dgm:prSet presAssocID="{91FAF0F8-905E-4C44-98DC-2B03D13CB98A}" presName="hierRoot1" presStyleCnt="0">
        <dgm:presLayoutVars>
          <dgm:hierBranch val="init"/>
        </dgm:presLayoutVars>
      </dgm:prSet>
      <dgm:spPr/>
    </dgm:pt>
    <dgm:pt modelId="{D8D0C67D-EAA6-4FE9-B229-D19995461CFD}" type="pres">
      <dgm:prSet presAssocID="{91FAF0F8-905E-4C44-98DC-2B03D13CB98A}" presName="rootComposite1" presStyleCnt="0"/>
      <dgm:spPr/>
    </dgm:pt>
    <dgm:pt modelId="{3E025D18-5795-46A5-AD6C-ABE0CEAF8DDD}" type="pres">
      <dgm:prSet presAssocID="{91FAF0F8-905E-4C44-98DC-2B03D13CB98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987E3C-7E87-4E39-9921-E754DFB0FBC8}" type="pres">
      <dgm:prSet presAssocID="{91FAF0F8-905E-4C44-98DC-2B03D13CB98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5C05595-A4F4-47B6-AFC2-3F21D6FF47F5}" type="pres">
      <dgm:prSet presAssocID="{91FAF0F8-905E-4C44-98DC-2B03D13CB98A}" presName="hierChild2" presStyleCnt="0"/>
      <dgm:spPr/>
    </dgm:pt>
    <dgm:pt modelId="{415F375F-8CEC-4275-AFE6-E22D74C0F64F}" type="pres">
      <dgm:prSet presAssocID="{A5447A1E-640F-4301-BCE9-E1C0F9A8910E}" presName="Name37" presStyleLbl="parChTrans1D2" presStyleIdx="0" presStyleCnt="2"/>
      <dgm:spPr/>
      <dgm:t>
        <a:bodyPr/>
        <a:lstStyle/>
        <a:p>
          <a:endParaRPr lang="ru-RU"/>
        </a:p>
      </dgm:t>
    </dgm:pt>
    <dgm:pt modelId="{63C0CDF2-7EE7-4435-AFF2-455C26805616}" type="pres">
      <dgm:prSet presAssocID="{CC254463-FC30-43DF-B703-44650A5D9AC9}" presName="hierRoot2" presStyleCnt="0">
        <dgm:presLayoutVars>
          <dgm:hierBranch val="l"/>
        </dgm:presLayoutVars>
      </dgm:prSet>
      <dgm:spPr/>
    </dgm:pt>
    <dgm:pt modelId="{941F16ED-8C34-490B-AD87-0119680AA344}" type="pres">
      <dgm:prSet presAssocID="{CC254463-FC30-43DF-B703-44650A5D9AC9}" presName="rootComposite" presStyleCnt="0"/>
      <dgm:spPr/>
    </dgm:pt>
    <dgm:pt modelId="{F91F6E48-340E-45B7-B291-2A5276F6CECB}" type="pres">
      <dgm:prSet presAssocID="{CC254463-FC30-43DF-B703-44650A5D9AC9}" presName="rootText" presStyleLbl="node2" presStyleIdx="0" presStyleCnt="2" custScaleX="181169" custScaleY="688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1706A7-8DCD-41DB-98ED-870A9092FF2E}" type="pres">
      <dgm:prSet presAssocID="{CC254463-FC30-43DF-B703-44650A5D9AC9}" presName="rootConnector" presStyleLbl="node2" presStyleIdx="0" presStyleCnt="2"/>
      <dgm:spPr/>
      <dgm:t>
        <a:bodyPr/>
        <a:lstStyle/>
        <a:p>
          <a:endParaRPr lang="ru-RU"/>
        </a:p>
      </dgm:t>
    </dgm:pt>
    <dgm:pt modelId="{54B11918-847F-4369-BF33-AA7DE2B38D82}" type="pres">
      <dgm:prSet presAssocID="{CC254463-FC30-43DF-B703-44650A5D9AC9}" presName="hierChild4" presStyleCnt="0"/>
      <dgm:spPr/>
    </dgm:pt>
    <dgm:pt modelId="{3B01A934-AEEE-42C2-B440-92379F5F68B9}" type="pres">
      <dgm:prSet presAssocID="{070381A5-9939-4549-BF0F-FFA4B496A037}" presName="Name50" presStyleLbl="parChTrans1D3" presStyleIdx="0" presStyleCnt="6"/>
      <dgm:spPr/>
      <dgm:t>
        <a:bodyPr/>
        <a:lstStyle/>
        <a:p>
          <a:endParaRPr lang="ru-RU"/>
        </a:p>
      </dgm:t>
    </dgm:pt>
    <dgm:pt modelId="{63C9A97F-BAA0-49A9-8886-67138FDA1D31}" type="pres">
      <dgm:prSet presAssocID="{11305B00-0460-4F9A-BF38-B6F1C8E4E9FE}" presName="hierRoot2" presStyleCnt="0">
        <dgm:presLayoutVars>
          <dgm:hierBranch val="init"/>
        </dgm:presLayoutVars>
      </dgm:prSet>
      <dgm:spPr/>
    </dgm:pt>
    <dgm:pt modelId="{EDC5F0AC-AD98-4C8F-942D-91305C0280CA}" type="pres">
      <dgm:prSet presAssocID="{11305B00-0460-4F9A-BF38-B6F1C8E4E9FE}" presName="rootComposite" presStyleCnt="0"/>
      <dgm:spPr/>
    </dgm:pt>
    <dgm:pt modelId="{96F29386-F5CC-440E-B11D-214D872847A7}" type="pres">
      <dgm:prSet presAssocID="{11305B00-0460-4F9A-BF38-B6F1C8E4E9FE}" presName="rootText" presStyleLbl="node3" presStyleIdx="0" presStyleCnt="6" custScaleX="14709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15E694-F5B3-481F-943F-D6DECD65063F}" type="pres">
      <dgm:prSet presAssocID="{11305B00-0460-4F9A-BF38-B6F1C8E4E9FE}" presName="rootConnector" presStyleLbl="node3" presStyleIdx="0" presStyleCnt="6"/>
      <dgm:spPr/>
      <dgm:t>
        <a:bodyPr/>
        <a:lstStyle/>
        <a:p>
          <a:endParaRPr lang="ru-RU"/>
        </a:p>
      </dgm:t>
    </dgm:pt>
    <dgm:pt modelId="{06EE3441-2C48-444C-87ED-46147F4F1A88}" type="pres">
      <dgm:prSet presAssocID="{11305B00-0460-4F9A-BF38-B6F1C8E4E9FE}" presName="hierChild4" presStyleCnt="0"/>
      <dgm:spPr/>
    </dgm:pt>
    <dgm:pt modelId="{CB4D148F-AADA-4E53-8473-2D639C30197C}" type="pres">
      <dgm:prSet presAssocID="{11305B00-0460-4F9A-BF38-B6F1C8E4E9FE}" presName="hierChild5" presStyleCnt="0"/>
      <dgm:spPr/>
    </dgm:pt>
    <dgm:pt modelId="{1EF520F2-5949-4D23-9333-D247D91CD470}" type="pres">
      <dgm:prSet presAssocID="{39005ADA-945F-446F-94AF-4FD5FF343466}" presName="Name50" presStyleLbl="parChTrans1D3" presStyleIdx="1" presStyleCnt="6"/>
      <dgm:spPr/>
      <dgm:t>
        <a:bodyPr/>
        <a:lstStyle/>
        <a:p>
          <a:endParaRPr lang="ru-RU"/>
        </a:p>
      </dgm:t>
    </dgm:pt>
    <dgm:pt modelId="{663CA52E-8BCB-48A0-9CE3-AAC570CAAB2C}" type="pres">
      <dgm:prSet presAssocID="{CA04605F-C155-46FA-8DF0-4D4DEA57B4E6}" presName="hierRoot2" presStyleCnt="0">
        <dgm:presLayoutVars>
          <dgm:hierBranch val="init"/>
        </dgm:presLayoutVars>
      </dgm:prSet>
      <dgm:spPr/>
    </dgm:pt>
    <dgm:pt modelId="{92191CDB-6B3E-4711-99A3-5690252DEACC}" type="pres">
      <dgm:prSet presAssocID="{CA04605F-C155-46FA-8DF0-4D4DEA57B4E6}" presName="rootComposite" presStyleCnt="0"/>
      <dgm:spPr/>
    </dgm:pt>
    <dgm:pt modelId="{D306B5B4-DC87-4F5B-9B18-186C12371220}" type="pres">
      <dgm:prSet presAssocID="{CA04605F-C155-46FA-8DF0-4D4DEA57B4E6}" presName="rootText" presStyleLbl="node3" presStyleIdx="1" presStyleCnt="6" custScaleX="1423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B3CE739-0CFC-4659-908C-095D5DF95BF7}" type="pres">
      <dgm:prSet presAssocID="{CA04605F-C155-46FA-8DF0-4D4DEA57B4E6}" presName="rootConnector" presStyleLbl="node3" presStyleIdx="1" presStyleCnt="6"/>
      <dgm:spPr/>
      <dgm:t>
        <a:bodyPr/>
        <a:lstStyle/>
        <a:p>
          <a:endParaRPr lang="ru-RU"/>
        </a:p>
      </dgm:t>
    </dgm:pt>
    <dgm:pt modelId="{6B016097-73C2-4D24-ADDE-16B99E7787A1}" type="pres">
      <dgm:prSet presAssocID="{CA04605F-C155-46FA-8DF0-4D4DEA57B4E6}" presName="hierChild4" presStyleCnt="0"/>
      <dgm:spPr/>
    </dgm:pt>
    <dgm:pt modelId="{6C8A21BA-8A9C-441D-9CB5-0700A2CA90CC}" type="pres">
      <dgm:prSet presAssocID="{CA04605F-C155-46FA-8DF0-4D4DEA57B4E6}" presName="hierChild5" presStyleCnt="0"/>
      <dgm:spPr/>
    </dgm:pt>
    <dgm:pt modelId="{C9A39091-9A86-4639-9CA6-5F0F77553CE0}" type="pres">
      <dgm:prSet presAssocID="{5701A34E-4552-4812-A5C2-E0D0E9D102EF}" presName="Name50" presStyleLbl="parChTrans1D3" presStyleIdx="2" presStyleCnt="6"/>
      <dgm:spPr/>
      <dgm:t>
        <a:bodyPr/>
        <a:lstStyle/>
        <a:p>
          <a:endParaRPr lang="ru-RU"/>
        </a:p>
      </dgm:t>
    </dgm:pt>
    <dgm:pt modelId="{418E3D47-DDCC-43CD-89FE-53EBED95356E}" type="pres">
      <dgm:prSet presAssocID="{FF5EE2F1-C5AC-4846-8F63-C15952AE4385}" presName="hierRoot2" presStyleCnt="0">
        <dgm:presLayoutVars>
          <dgm:hierBranch val="init"/>
        </dgm:presLayoutVars>
      </dgm:prSet>
      <dgm:spPr/>
    </dgm:pt>
    <dgm:pt modelId="{E3AD5806-4848-4403-BB0D-8809CE4A85FC}" type="pres">
      <dgm:prSet presAssocID="{FF5EE2F1-C5AC-4846-8F63-C15952AE4385}" presName="rootComposite" presStyleCnt="0"/>
      <dgm:spPr/>
    </dgm:pt>
    <dgm:pt modelId="{4F0186C9-2789-4271-9C0B-6BA8395A5F26}" type="pres">
      <dgm:prSet presAssocID="{FF5EE2F1-C5AC-4846-8F63-C15952AE4385}" presName="rootText" presStyleLbl="node3" presStyleIdx="2" presStyleCnt="6" custScaleX="14103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17AA016-0529-4C3B-8306-A56A7886DF0E}" type="pres">
      <dgm:prSet presAssocID="{FF5EE2F1-C5AC-4846-8F63-C15952AE4385}" presName="rootConnector" presStyleLbl="node3" presStyleIdx="2" presStyleCnt="6"/>
      <dgm:spPr/>
      <dgm:t>
        <a:bodyPr/>
        <a:lstStyle/>
        <a:p>
          <a:endParaRPr lang="ru-RU"/>
        </a:p>
      </dgm:t>
    </dgm:pt>
    <dgm:pt modelId="{56383413-C598-41F3-BD4F-A15CC0FF2C31}" type="pres">
      <dgm:prSet presAssocID="{FF5EE2F1-C5AC-4846-8F63-C15952AE4385}" presName="hierChild4" presStyleCnt="0"/>
      <dgm:spPr/>
    </dgm:pt>
    <dgm:pt modelId="{A522FCAE-7A30-4F87-919E-218A97786419}" type="pres">
      <dgm:prSet presAssocID="{FF5EE2F1-C5AC-4846-8F63-C15952AE4385}" presName="hierChild5" presStyleCnt="0"/>
      <dgm:spPr/>
    </dgm:pt>
    <dgm:pt modelId="{F140CA78-87AA-4080-8229-7F6860D6FFA7}" type="pres">
      <dgm:prSet presAssocID="{CC254463-FC30-43DF-B703-44650A5D9AC9}" presName="hierChild5" presStyleCnt="0"/>
      <dgm:spPr/>
    </dgm:pt>
    <dgm:pt modelId="{72C02EDA-0341-45EC-BA9B-585B0733A225}" type="pres">
      <dgm:prSet presAssocID="{37593092-E9E4-4CCA-99F9-28A9B914E241}" presName="Name37" presStyleLbl="parChTrans1D2" presStyleIdx="1" presStyleCnt="2"/>
      <dgm:spPr/>
      <dgm:t>
        <a:bodyPr/>
        <a:lstStyle/>
        <a:p>
          <a:endParaRPr lang="ru-RU"/>
        </a:p>
      </dgm:t>
    </dgm:pt>
    <dgm:pt modelId="{B51E0301-988C-4FA7-B174-46D122307F1F}" type="pres">
      <dgm:prSet presAssocID="{E2923E54-4392-400E-A423-B45850769688}" presName="hierRoot2" presStyleCnt="0">
        <dgm:presLayoutVars>
          <dgm:hierBranch val="init"/>
        </dgm:presLayoutVars>
      </dgm:prSet>
      <dgm:spPr/>
    </dgm:pt>
    <dgm:pt modelId="{92A4CD9F-C984-4251-BE0E-1D6CEE0DD7F1}" type="pres">
      <dgm:prSet presAssocID="{E2923E54-4392-400E-A423-B45850769688}" presName="rootComposite" presStyleCnt="0"/>
      <dgm:spPr/>
    </dgm:pt>
    <dgm:pt modelId="{EF85F640-9223-4AB6-9D64-F5AA3B0E060E}" type="pres">
      <dgm:prSet presAssocID="{E2923E54-4392-400E-A423-B45850769688}" presName="rootText" presStyleLbl="node2" presStyleIdx="1" presStyleCnt="2" custScaleX="189359" custScaleY="6886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1093C9-6EFD-4488-A47C-060B82102FAE}" type="pres">
      <dgm:prSet presAssocID="{E2923E54-4392-400E-A423-B45850769688}" presName="rootConnector" presStyleLbl="node2" presStyleIdx="1" presStyleCnt="2"/>
      <dgm:spPr/>
      <dgm:t>
        <a:bodyPr/>
        <a:lstStyle/>
        <a:p>
          <a:endParaRPr lang="ru-RU"/>
        </a:p>
      </dgm:t>
    </dgm:pt>
    <dgm:pt modelId="{47C3613B-5E56-4E7C-94BE-B0EF972F8D28}" type="pres">
      <dgm:prSet presAssocID="{E2923E54-4392-400E-A423-B45850769688}" presName="hierChild4" presStyleCnt="0"/>
      <dgm:spPr/>
    </dgm:pt>
    <dgm:pt modelId="{34819BE1-6849-4938-8E43-671EF0BB17A7}" type="pres">
      <dgm:prSet presAssocID="{F1777D62-30D1-4E94-A271-0F9F42C18D17}" presName="Name37" presStyleLbl="parChTrans1D3" presStyleIdx="3" presStyleCnt="6"/>
      <dgm:spPr/>
      <dgm:t>
        <a:bodyPr/>
        <a:lstStyle/>
        <a:p>
          <a:endParaRPr lang="ru-RU"/>
        </a:p>
      </dgm:t>
    </dgm:pt>
    <dgm:pt modelId="{1BFC278A-CCFA-47FD-BE3B-99179D8F4388}" type="pres">
      <dgm:prSet presAssocID="{F3DFA47D-C95D-4E95-A3A5-2B1DC67F1EBD}" presName="hierRoot2" presStyleCnt="0">
        <dgm:presLayoutVars>
          <dgm:hierBranch val="init"/>
        </dgm:presLayoutVars>
      </dgm:prSet>
      <dgm:spPr/>
    </dgm:pt>
    <dgm:pt modelId="{FB4AD32C-B863-47AA-9E2E-BDE139987449}" type="pres">
      <dgm:prSet presAssocID="{F3DFA47D-C95D-4E95-A3A5-2B1DC67F1EBD}" presName="rootComposite" presStyleCnt="0"/>
      <dgm:spPr/>
    </dgm:pt>
    <dgm:pt modelId="{44830A9C-0258-4392-B673-7E190C078C07}" type="pres">
      <dgm:prSet presAssocID="{F3DFA47D-C95D-4E95-A3A5-2B1DC67F1EBD}" presName="rootText" presStyleLbl="node3" presStyleIdx="3" presStyleCnt="6" custScaleX="1361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E920838-56BC-4A83-B4EA-F3545633383E}" type="pres">
      <dgm:prSet presAssocID="{F3DFA47D-C95D-4E95-A3A5-2B1DC67F1EBD}" presName="rootConnector" presStyleLbl="node3" presStyleIdx="3" presStyleCnt="6"/>
      <dgm:spPr/>
      <dgm:t>
        <a:bodyPr/>
        <a:lstStyle/>
        <a:p>
          <a:endParaRPr lang="ru-RU"/>
        </a:p>
      </dgm:t>
    </dgm:pt>
    <dgm:pt modelId="{A56AD70E-1FCA-41D8-A1D5-422477DEDE77}" type="pres">
      <dgm:prSet presAssocID="{F3DFA47D-C95D-4E95-A3A5-2B1DC67F1EBD}" presName="hierChild4" presStyleCnt="0"/>
      <dgm:spPr/>
    </dgm:pt>
    <dgm:pt modelId="{11D470DF-3459-4F51-AA36-543B4CA7D114}" type="pres">
      <dgm:prSet presAssocID="{F3DFA47D-C95D-4E95-A3A5-2B1DC67F1EBD}" presName="hierChild5" presStyleCnt="0"/>
      <dgm:spPr/>
    </dgm:pt>
    <dgm:pt modelId="{53929AF9-06F1-4B90-AFD4-E1D33CAC7211}" type="pres">
      <dgm:prSet presAssocID="{DA1E280F-8F98-4EF3-B0F5-F0F31F88CC44}" presName="Name37" presStyleLbl="parChTrans1D3" presStyleIdx="4" presStyleCnt="6"/>
      <dgm:spPr/>
      <dgm:t>
        <a:bodyPr/>
        <a:lstStyle/>
        <a:p>
          <a:endParaRPr lang="ru-RU"/>
        </a:p>
      </dgm:t>
    </dgm:pt>
    <dgm:pt modelId="{22B5A330-03BD-477C-B876-83148C5092DA}" type="pres">
      <dgm:prSet presAssocID="{2FF98334-F57B-4A1A-9885-B09AD108EE14}" presName="hierRoot2" presStyleCnt="0">
        <dgm:presLayoutVars>
          <dgm:hierBranch val="init"/>
        </dgm:presLayoutVars>
      </dgm:prSet>
      <dgm:spPr/>
    </dgm:pt>
    <dgm:pt modelId="{24C5B029-7FC6-4FA7-985D-66F41A31CB4C}" type="pres">
      <dgm:prSet presAssocID="{2FF98334-F57B-4A1A-9885-B09AD108EE14}" presName="rootComposite" presStyleCnt="0"/>
      <dgm:spPr/>
    </dgm:pt>
    <dgm:pt modelId="{7EA8ED2F-D8B1-4A49-A554-2075D575DC14}" type="pres">
      <dgm:prSet presAssocID="{2FF98334-F57B-4A1A-9885-B09AD108EE14}" presName="rootText" presStyleLbl="node3" presStyleIdx="4" presStyleCnt="6" custScaleX="13543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1D5AB5-707E-4D6C-9FDC-B8893E898B7E}" type="pres">
      <dgm:prSet presAssocID="{2FF98334-F57B-4A1A-9885-B09AD108EE14}" presName="rootConnector" presStyleLbl="node3" presStyleIdx="4" presStyleCnt="6"/>
      <dgm:spPr/>
      <dgm:t>
        <a:bodyPr/>
        <a:lstStyle/>
        <a:p>
          <a:endParaRPr lang="ru-RU"/>
        </a:p>
      </dgm:t>
    </dgm:pt>
    <dgm:pt modelId="{D80B150A-3C21-4C60-BD56-C2716A974432}" type="pres">
      <dgm:prSet presAssocID="{2FF98334-F57B-4A1A-9885-B09AD108EE14}" presName="hierChild4" presStyleCnt="0"/>
      <dgm:spPr/>
    </dgm:pt>
    <dgm:pt modelId="{D7564D6C-CA71-4108-9A4C-77500C8EE7B0}" type="pres">
      <dgm:prSet presAssocID="{2FF98334-F57B-4A1A-9885-B09AD108EE14}" presName="hierChild5" presStyleCnt="0"/>
      <dgm:spPr/>
    </dgm:pt>
    <dgm:pt modelId="{F8CF6BC6-BFFE-4853-BF29-828FAFB987F5}" type="pres">
      <dgm:prSet presAssocID="{84697A5E-5927-40D9-8A14-45881B84C1BC}" presName="Name37" presStyleLbl="parChTrans1D3" presStyleIdx="5" presStyleCnt="6"/>
      <dgm:spPr/>
      <dgm:t>
        <a:bodyPr/>
        <a:lstStyle/>
        <a:p>
          <a:endParaRPr lang="ru-RU"/>
        </a:p>
      </dgm:t>
    </dgm:pt>
    <dgm:pt modelId="{0F1D8801-2DB8-45DF-A913-EA71490A8130}" type="pres">
      <dgm:prSet presAssocID="{04C12382-A63D-4FEA-B93E-495184626C99}" presName="hierRoot2" presStyleCnt="0">
        <dgm:presLayoutVars>
          <dgm:hierBranch val="init"/>
        </dgm:presLayoutVars>
      </dgm:prSet>
      <dgm:spPr/>
    </dgm:pt>
    <dgm:pt modelId="{C4FF447A-770E-4829-8F50-BD83D6913971}" type="pres">
      <dgm:prSet presAssocID="{04C12382-A63D-4FEA-B93E-495184626C99}" presName="rootComposite" presStyleCnt="0"/>
      <dgm:spPr/>
    </dgm:pt>
    <dgm:pt modelId="{12830F5D-A5DF-42D8-913C-13B2EF69CDA0}" type="pres">
      <dgm:prSet presAssocID="{04C12382-A63D-4FEA-B93E-495184626C99}" presName="rootText" presStyleLbl="node3" presStyleIdx="5" presStyleCnt="6" custScaleX="1338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4B30B4-06D0-42E7-8EDF-69ADBD633010}" type="pres">
      <dgm:prSet presAssocID="{04C12382-A63D-4FEA-B93E-495184626C99}" presName="rootConnector" presStyleLbl="node3" presStyleIdx="5" presStyleCnt="6"/>
      <dgm:spPr/>
      <dgm:t>
        <a:bodyPr/>
        <a:lstStyle/>
        <a:p>
          <a:endParaRPr lang="ru-RU"/>
        </a:p>
      </dgm:t>
    </dgm:pt>
    <dgm:pt modelId="{BA1C15E4-69B2-44C2-8B8C-51AF016BF60F}" type="pres">
      <dgm:prSet presAssocID="{04C12382-A63D-4FEA-B93E-495184626C99}" presName="hierChild4" presStyleCnt="0"/>
      <dgm:spPr/>
    </dgm:pt>
    <dgm:pt modelId="{5575E596-5EE1-4D94-9934-5FA57C9AE7AB}" type="pres">
      <dgm:prSet presAssocID="{04C12382-A63D-4FEA-B93E-495184626C99}" presName="hierChild5" presStyleCnt="0"/>
      <dgm:spPr/>
    </dgm:pt>
    <dgm:pt modelId="{54992D7F-E97C-4252-98DD-E3CC4C3789F7}" type="pres">
      <dgm:prSet presAssocID="{E2923E54-4392-400E-A423-B45850769688}" presName="hierChild5" presStyleCnt="0"/>
      <dgm:spPr/>
    </dgm:pt>
    <dgm:pt modelId="{10DE61BF-041A-4B89-B6E4-E87100E9A4DF}" type="pres">
      <dgm:prSet presAssocID="{91FAF0F8-905E-4C44-98DC-2B03D13CB98A}" presName="hierChild3" presStyleCnt="0"/>
      <dgm:spPr/>
    </dgm:pt>
  </dgm:ptLst>
  <dgm:cxnLst>
    <dgm:cxn modelId="{36F1FFF7-CF9E-4E17-BC55-4B459C971D2E}" type="presOf" srcId="{5701A34E-4552-4812-A5C2-E0D0E9D102EF}" destId="{C9A39091-9A86-4639-9CA6-5F0F77553CE0}" srcOrd="0" destOrd="0" presId="urn:microsoft.com/office/officeart/2005/8/layout/orgChart1"/>
    <dgm:cxn modelId="{CE132549-A0CC-4737-9984-CF4CCB5BC80B}" type="presOf" srcId="{39005ADA-945F-446F-94AF-4FD5FF343466}" destId="{1EF520F2-5949-4D23-9333-D247D91CD470}" srcOrd="0" destOrd="0" presId="urn:microsoft.com/office/officeart/2005/8/layout/orgChart1"/>
    <dgm:cxn modelId="{C8063A1B-EFB8-49A3-B097-549CC5F7435A}" type="presOf" srcId="{954DCAA7-0C1C-43CB-9EF1-97504F08D45D}" destId="{B90670FE-015B-4BB1-8589-0B99CA99D16F}" srcOrd="0" destOrd="0" presId="urn:microsoft.com/office/officeart/2005/8/layout/orgChart1"/>
    <dgm:cxn modelId="{75E93536-BDE4-4AB6-85E0-D23C9C860011}" type="presOf" srcId="{DA1E280F-8F98-4EF3-B0F5-F0F31F88CC44}" destId="{53929AF9-06F1-4B90-AFD4-E1D33CAC7211}" srcOrd="0" destOrd="0" presId="urn:microsoft.com/office/officeart/2005/8/layout/orgChart1"/>
    <dgm:cxn modelId="{7E670A65-3519-49E1-BB05-696F166DF2DD}" type="presOf" srcId="{F3DFA47D-C95D-4E95-A3A5-2B1DC67F1EBD}" destId="{44830A9C-0258-4392-B673-7E190C078C07}" srcOrd="0" destOrd="0" presId="urn:microsoft.com/office/officeart/2005/8/layout/orgChart1"/>
    <dgm:cxn modelId="{ED7AF65F-890F-4885-B200-1A686BF4CAD5}" type="presOf" srcId="{04C12382-A63D-4FEA-B93E-495184626C99}" destId="{0E4B30B4-06D0-42E7-8EDF-69ADBD633010}" srcOrd="1" destOrd="0" presId="urn:microsoft.com/office/officeart/2005/8/layout/orgChart1"/>
    <dgm:cxn modelId="{38A03D80-7D74-45D5-9531-ED3B0AAF8711}" type="presOf" srcId="{11305B00-0460-4F9A-BF38-B6F1C8E4E9FE}" destId="{DE15E694-F5B3-481F-943F-D6DECD65063F}" srcOrd="1" destOrd="0" presId="urn:microsoft.com/office/officeart/2005/8/layout/orgChart1"/>
    <dgm:cxn modelId="{BA6086B1-0E17-4DAE-B69F-4FE45F9B8695}" type="presOf" srcId="{FF5EE2F1-C5AC-4846-8F63-C15952AE4385}" destId="{4F0186C9-2789-4271-9C0B-6BA8395A5F26}" srcOrd="0" destOrd="0" presId="urn:microsoft.com/office/officeart/2005/8/layout/orgChart1"/>
    <dgm:cxn modelId="{841DF8B6-8004-4DA7-BFF1-CC79D2497903}" srcId="{CC254463-FC30-43DF-B703-44650A5D9AC9}" destId="{11305B00-0460-4F9A-BF38-B6F1C8E4E9FE}" srcOrd="0" destOrd="0" parTransId="{070381A5-9939-4549-BF0F-FFA4B496A037}" sibTransId="{9D9F4770-6707-4CB7-B122-3DCB0A51186C}"/>
    <dgm:cxn modelId="{646344D6-A49F-463D-BBB0-29E851AF51BC}" type="presOf" srcId="{CA04605F-C155-46FA-8DF0-4D4DEA57B4E6}" destId="{D306B5B4-DC87-4F5B-9B18-186C12371220}" srcOrd="0" destOrd="0" presId="urn:microsoft.com/office/officeart/2005/8/layout/orgChart1"/>
    <dgm:cxn modelId="{9F44B28D-D634-44C0-81C9-DCE561BB0178}" srcId="{E2923E54-4392-400E-A423-B45850769688}" destId="{2FF98334-F57B-4A1A-9885-B09AD108EE14}" srcOrd="1" destOrd="0" parTransId="{DA1E280F-8F98-4EF3-B0F5-F0F31F88CC44}" sibTransId="{3DFF2A99-1CE8-4AF7-94E6-6E1BEEE6B5C4}"/>
    <dgm:cxn modelId="{D642D212-7263-43E5-9754-D6B7E90B4E8E}" srcId="{91FAF0F8-905E-4C44-98DC-2B03D13CB98A}" destId="{CC254463-FC30-43DF-B703-44650A5D9AC9}" srcOrd="0" destOrd="0" parTransId="{A5447A1E-640F-4301-BCE9-E1C0F9A8910E}" sibTransId="{F56C044D-4F6E-4AFD-B758-68146CCEBA1A}"/>
    <dgm:cxn modelId="{324C99AC-33D9-4DE0-9195-A59BD484039A}" srcId="{E2923E54-4392-400E-A423-B45850769688}" destId="{F3DFA47D-C95D-4E95-A3A5-2B1DC67F1EBD}" srcOrd="0" destOrd="0" parTransId="{F1777D62-30D1-4E94-A271-0F9F42C18D17}" sibTransId="{7DFB1F79-C9A7-49E4-A4EA-286C171D039A}"/>
    <dgm:cxn modelId="{DF26FD98-96B1-4CA2-A81D-3A348510F269}" type="presOf" srcId="{11305B00-0460-4F9A-BF38-B6F1C8E4E9FE}" destId="{96F29386-F5CC-440E-B11D-214D872847A7}" srcOrd="0" destOrd="0" presId="urn:microsoft.com/office/officeart/2005/8/layout/orgChart1"/>
    <dgm:cxn modelId="{463C9917-D05A-4251-AD14-B97D8B72BE4A}" type="presOf" srcId="{91FAF0F8-905E-4C44-98DC-2B03D13CB98A}" destId="{3E025D18-5795-46A5-AD6C-ABE0CEAF8DDD}" srcOrd="0" destOrd="0" presId="urn:microsoft.com/office/officeart/2005/8/layout/orgChart1"/>
    <dgm:cxn modelId="{CD131DED-5E38-4AB8-9CB0-C45C87F96B85}" srcId="{E2923E54-4392-400E-A423-B45850769688}" destId="{04C12382-A63D-4FEA-B93E-495184626C99}" srcOrd="2" destOrd="0" parTransId="{84697A5E-5927-40D9-8A14-45881B84C1BC}" sibTransId="{27210655-92CF-4D68-9401-916D6A10AA6E}"/>
    <dgm:cxn modelId="{24439459-1EB7-4931-A0FF-1952187328FA}" type="presOf" srcId="{CA04605F-C155-46FA-8DF0-4D4DEA57B4E6}" destId="{3B3CE739-0CFC-4659-908C-095D5DF95BF7}" srcOrd="1" destOrd="0" presId="urn:microsoft.com/office/officeart/2005/8/layout/orgChart1"/>
    <dgm:cxn modelId="{216F285F-4C6E-4C65-BA8C-9C3ED489B77A}" type="presOf" srcId="{A5447A1E-640F-4301-BCE9-E1C0F9A8910E}" destId="{415F375F-8CEC-4275-AFE6-E22D74C0F64F}" srcOrd="0" destOrd="0" presId="urn:microsoft.com/office/officeart/2005/8/layout/orgChart1"/>
    <dgm:cxn modelId="{64CC3BFD-1864-4527-AD04-4058917F2EC1}" type="presOf" srcId="{CC254463-FC30-43DF-B703-44650A5D9AC9}" destId="{9A1706A7-8DCD-41DB-98ED-870A9092FF2E}" srcOrd="1" destOrd="0" presId="urn:microsoft.com/office/officeart/2005/8/layout/orgChart1"/>
    <dgm:cxn modelId="{1F64372E-0F72-4CC0-9005-6A3CCC1F5679}" type="presOf" srcId="{FF5EE2F1-C5AC-4846-8F63-C15952AE4385}" destId="{E17AA016-0529-4C3B-8306-A56A7886DF0E}" srcOrd="1" destOrd="0" presId="urn:microsoft.com/office/officeart/2005/8/layout/orgChart1"/>
    <dgm:cxn modelId="{9DB59EC6-EF79-482D-8488-37CC96B17C2B}" type="presOf" srcId="{2FF98334-F57B-4A1A-9885-B09AD108EE14}" destId="{701D5AB5-707E-4D6C-9FDC-B8893E898B7E}" srcOrd="1" destOrd="0" presId="urn:microsoft.com/office/officeart/2005/8/layout/orgChart1"/>
    <dgm:cxn modelId="{15BF337D-F3DC-45CF-872F-BE0FF6F3BC03}" type="presOf" srcId="{070381A5-9939-4549-BF0F-FFA4B496A037}" destId="{3B01A934-AEEE-42C2-B440-92379F5F68B9}" srcOrd="0" destOrd="0" presId="urn:microsoft.com/office/officeart/2005/8/layout/orgChart1"/>
    <dgm:cxn modelId="{E9BE15FF-9A23-4BFD-BC9C-CBFBA5DA5124}" type="presOf" srcId="{F1777D62-30D1-4E94-A271-0F9F42C18D17}" destId="{34819BE1-6849-4938-8E43-671EF0BB17A7}" srcOrd="0" destOrd="0" presId="urn:microsoft.com/office/officeart/2005/8/layout/orgChart1"/>
    <dgm:cxn modelId="{5A8FE062-2B84-4127-8513-DAEC4974F82C}" type="presOf" srcId="{37593092-E9E4-4CCA-99F9-28A9B914E241}" destId="{72C02EDA-0341-45EC-BA9B-585B0733A225}" srcOrd="0" destOrd="0" presId="urn:microsoft.com/office/officeart/2005/8/layout/orgChart1"/>
    <dgm:cxn modelId="{964F876C-2C1C-4AA9-B027-C49F2C6B0C98}" type="presOf" srcId="{E2923E54-4392-400E-A423-B45850769688}" destId="{A91093C9-6EFD-4488-A47C-060B82102FAE}" srcOrd="1" destOrd="0" presId="urn:microsoft.com/office/officeart/2005/8/layout/orgChart1"/>
    <dgm:cxn modelId="{5CD8A4B4-7404-4549-801D-7C4BAFEE1CA3}" srcId="{91FAF0F8-905E-4C44-98DC-2B03D13CB98A}" destId="{E2923E54-4392-400E-A423-B45850769688}" srcOrd="1" destOrd="0" parTransId="{37593092-E9E4-4CCA-99F9-28A9B914E241}" sibTransId="{86DAF672-88B3-4E24-94B3-304B00F7071B}"/>
    <dgm:cxn modelId="{CA45892B-F8C8-4398-B05F-18D70DC4F151}" type="presOf" srcId="{91FAF0F8-905E-4C44-98DC-2B03D13CB98A}" destId="{64987E3C-7E87-4E39-9921-E754DFB0FBC8}" srcOrd="1" destOrd="0" presId="urn:microsoft.com/office/officeart/2005/8/layout/orgChart1"/>
    <dgm:cxn modelId="{48C86B6A-989C-4C5A-A25B-43A9AC141D04}" type="presOf" srcId="{84697A5E-5927-40D9-8A14-45881B84C1BC}" destId="{F8CF6BC6-BFFE-4853-BF29-828FAFB987F5}" srcOrd="0" destOrd="0" presId="urn:microsoft.com/office/officeart/2005/8/layout/orgChart1"/>
    <dgm:cxn modelId="{17872C96-4B3C-482A-B477-EDEC82300495}" type="presOf" srcId="{2FF98334-F57B-4A1A-9885-B09AD108EE14}" destId="{7EA8ED2F-D8B1-4A49-A554-2075D575DC14}" srcOrd="0" destOrd="0" presId="urn:microsoft.com/office/officeart/2005/8/layout/orgChart1"/>
    <dgm:cxn modelId="{E0BB4B2D-8F6A-454D-8A49-62500617F390}" type="presOf" srcId="{CC254463-FC30-43DF-B703-44650A5D9AC9}" destId="{F91F6E48-340E-45B7-B291-2A5276F6CECB}" srcOrd="0" destOrd="0" presId="urn:microsoft.com/office/officeart/2005/8/layout/orgChart1"/>
    <dgm:cxn modelId="{14D6DBAE-E16A-4FAE-A8CC-244F5A767A2C}" srcId="{CC254463-FC30-43DF-B703-44650A5D9AC9}" destId="{CA04605F-C155-46FA-8DF0-4D4DEA57B4E6}" srcOrd="1" destOrd="0" parTransId="{39005ADA-945F-446F-94AF-4FD5FF343466}" sibTransId="{E885B5DB-5554-4591-AE21-52F7BCEBF032}"/>
    <dgm:cxn modelId="{16518F13-2022-4005-9099-05758AE74B01}" type="presOf" srcId="{E2923E54-4392-400E-A423-B45850769688}" destId="{EF85F640-9223-4AB6-9D64-F5AA3B0E060E}" srcOrd="0" destOrd="0" presId="urn:microsoft.com/office/officeart/2005/8/layout/orgChart1"/>
    <dgm:cxn modelId="{5F7C4C01-D8E6-4FDE-9437-90933F173F0B}" srcId="{CC254463-FC30-43DF-B703-44650A5D9AC9}" destId="{FF5EE2F1-C5AC-4846-8F63-C15952AE4385}" srcOrd="2" destOrd="0" parTransId="{5701A34E-4552-4812-A5C2-E0D0E9D102EF}" sibTransId="{EA5BCBB6-150A-470F-817C-F12CBE1ED825}"/>
    <dgm:cxn modelId="{0748BC6F-77A6-47DA-AADE-4DF6745197F5}" type="presOf" srcId="{F3DFA47D-C95D-4E95-A3A5-2B1DC67F1EBD}" destId="{FE920838-56BC-4A83-B4EA-F3545633383E}" srcOrd="1" destOrd="0" presId="urn:microsoft.com/office/officeart/2005/8/layout/orgChart1"/>
    <dgm:cxn modelId="{820DC5F3-9CB6-4BC4-97DF-7EE1F9B707AF}" srcId="{954DCAA7-0C1C-43CB-9EF1-97504F08D45D}" destId="{91FAF0F8-905E-4C44-98DC-2B03D13CB98A}" srcOrd="0" destOrd="0" parTransId="{BFC9427C-7EEF-436B-9FC4-D2B79959C298}" sibTransId="{B4A9E57A-00CC-429F-B454-F079486B0251}"/>
    <dgm:cxn modelId="{54F62659-9652-4F97-B481-30023CBED666}" type="presOf" srcId="{04C12382-A63D-4FEA-B93E-495184626C99}" destId="{12830F5D-A5DF-42D8-913C-13B2EF69CDA0}" srcOrd="0" destOrd="0" presId="urn:microsoft.com/office/officeart/2005/8/layout/orgChart1"/>
    <dgm:cxn modelId="{C203DC2C-DB63-4998-9A78-B8FC54D39024}" type="presParOf" srcId="{B90670FE-015B-4BB1-8589-0B99CA99D16F}" destId="{EC43DA96-AD9D-4BF1-B362-A1AF03CFC57F}" srcOrd="0" destOrd="0" presId="urn:microsoft.com/office/officeart/2005/8/layout/orgChart1"/>
    <dgm:cxn modelId="{9D7AC602-BDAB-431F-BAFD-79E882BB8C32}" type="presParOf" srcId="{EC43DA96-AD9D-4BF1-B362-A1AF03CFC57F}" destId="{D8D0C67D-EAA6-4FE9-B229-D19995461CFD}" srcOrd="0" destOrd="0" presId="urn:microsoft.com/office/officeart/2005/8/layout/orgChart1"/>
    <dgm:cxn modelId="{FCD11681-A3DB-403F-B33C-4FB3798D9EFF}" type="presParOf" srcId="{D8D0C67D-EAA6-4FE9-B229-D19995461CFD}" destId="{3E025D18-5795-46A5-AD6C-ABE0CEAF8DDD}" srcOrd="0" destOrd="0" presId="urn:microsoft.com/office/officeart/2005/8/layout/orgChart1"/>
    <dgm:cxn modelId="{56880BE7-831C-43C8-B935-363EF8A78A74}" type="presParOf" srcId="{D8D0C67D-EAA6-4FE9-B229-D19995461CFD}" destId="{64987E3C-7E87-4E39-9921-E754DFB0FBC8}" srcOrd="1" destOrd="0" presId="urn:microsoft.com/office/officeart/2005/8/layout/orgChart1"/>
    <dgm:cxn modelId="{B2D80FC6-CD0E-4E7B-851F-50319AA2909D}" type="presParOf" srcId="{EC43DA96-AD9D-4BF1-B362-A1AF03CFC57F}" destId="{15C05595-A4F4-47B6-AFC2-3F21D6FF47F5}" srcOrd="1" destOrd="0" presId="urn:microsoft.com/office/officeart/2005/8/layout/orgChart1"/>
    <dgm:cxn modelId="{7B74D3F0-EED9-4E60-AE66-D0A168E581C4}" type="presParOf" srcId="{15C05595-A4F4-47B6-AFC2-3F21D6FF47F5}" destId="{415F375F-8CEC-4275-AFE6-E22D74C0F64F}" srcOrd="0" destOrd="0" presId="urn:microsoft.com/office/officeart/2005/8/layout/orgChart1"/>
    <dgm:cxn modelId="{827EB46B-98A5-4D19-BC92-5BC2B0C43989}" type="presParOf" srcId="{15C05595-A4F4-47B6-AFC2-3F21D6FF47F5}" destId="{63C0CDF2-7EE7-4435-AFF2-455C26805616}" srcOrd="1" destOrd="0" presId="urn:microsoft.com/office/officeart/2005/8/layout/orgChart1"/>
    <dgm:cxn modelId="{E57B8C14-81CE-463A-898C-0638D9317C7D}" type="presParOf" srcId="{63C0CDF2-7EE7-4435-AFF2-455C26805616}" destId="{941F16ED-8C34-490B-AD87-0119680AA344}" srcOrd="0" destOrd="0" presId="urn:microsoft.com/office/officeart/2005/8/layout/orgChart1"/>
    <dgm:cxn modelId="{EA686FB9-2631-438B-B369-64C281CD4994}" type="presParOf" srcId="{941F16ED-8C34-490B-AD87-0119680AA344}" destId="{F91F6E48-340E-45B7-B291-2A5276F6CECB}" srcOrd="0" destOrd="0" presId="urn:microsoft.com/office/officeart/2005/8/layout/orgChart1"/>
    <dgm:cxn modelId="{6E88A535-12FF-4E1D-8234-CD76134D9BE3}" type="presParOf" srcId="{941F16ED-8C34-490B-AD87-0119680AA344}" destId="{9A1706A7-8DCD-41DB-98ED-870A9092FF2E}" srcOrd="1" destOrd="0" presId="urn:microsoft.com/office/officeart/2005/8/layout/orgChart1"/>
    <dgm:cxn modelId="{BD140B40-4287-465C-AEA5-340041B9C4C3}" type="presParOf" srcId="{63C0CDF2-7EE7-4435-AFF2-455C26805616}" destId="{54B11918-847F-4369-BF33-AA7DE2B38D82}" srcOrd="1" destOrd="0" presId="urn:microsoft.com/office/officeart/2005/8/layout/orgChart1"/>
    <dgm:cxn modelId="{704FC7B0-8AAA-4CE1-BF9A-71B64E5A5227}" type="presParOf" srcId="{54B11918-847F-4369-BF33-AA7DE2B38D82}" destId="{3B01A934-AEEE-42C2-B440-92379F5F68B9}" srcOrd="0" destOrd="0" presId="urn:microsoft.com/office/officeart/2005/8/layout/orgChart1"/>
    <dgm:cxn modelId="{E5FF4A71-8495-4FE4-80A2-B745609F670E}" type="presParOf" srcId="{54B11918-847F-4369-BF33-AA7DE2B38D82}" destId="{63C9A97F-BAA0-49A9-8886-67138FDA1D31}" srcOrd="1" destOrd="0" presId="urn:microsoft.com/office/officeart/2005/8/layout/orgChart1"/>
    <dgm:cxn modelId="{96A2F1F6-729C-4B75-AFA4-5CEDEB137B03}" type="presParOf" srcId="{63C9A97F-BAA0-49A9-8886-67138FDA1D31}" destId="{EDC5F0AC-AD98-4C8F-942D-91305C0280CA}" srcOrd="0" destOrd="0" presId="urn:microsoft.com/office/officeart/2005/8/layout/orgChart1"/>
    <dgm:cxn modelId="{13BD3AC1-893E-4C44-8545-65F4E17284F0}" type="presParOf" srcId="{EDC5F0AC-AD98-4C8F-942D-91305C0280CA}" destId="{96F29386-F5CC-440E-B11D-214D872847A7}" srcOrd="0" destOrd="0" presId="urn:microsoft.com/office/officeart/2005/8/layout/orgChart1"/>
    <dgm:cxn modelId="{7C9B641C-C8E1-4E68-B9F4-78EE5D10E9E6}" type="presParOf" srcId="{EDC5F0AC-AD98-4C8F-942D-91305C0280CA}" destId="{DE15E694-F5B3-481F-943F-D6DECD65063F}" srcOrd="1" destOrd="0" presId="urn:microsoft.com/office/officeart/2005/8/layout/orgChart1"/>
    <dgm:cxn modelId="{7203F94B-1433-4BAA-88F9-344CA9834304}" type="presParOf" srcId="{63C9A97F-BAA0-49A9-8886-67138FDA1D31}" destId="{06EE3441-2C48-444C-87ED-46147F4F1A88}" srcOrd="1" destOrd="0" presId="urn:microsoft.com/office/officeart/2005/8/layout/orgChart1"/>
    <dgm:cxn modelId="{90634B1C-1309-4D1C-A9A2-7014472FC0A2}" type="presParOf" srcId="{63C9A97F-BAA0-49A9-8886-67138FDA1D31}" destId="{CB4D148F-AADA-4E53-8473-2D639C30197C}" srcOrd="2" destOrd="0" presId="urn:microsoft.com/office/officeart/2005/8/layout/orgChart1"/>
    <dgm:cxn modelId="{770D890C-3DE7-4121-B6FC-90FF394250A3}" type="presParOf" srcId="{54B11918-847F-4369-BF33-AA7DE2B38D82}" destId="{1EF520F2-5949-4D23-9333-D247D91CD470}" srcOrd="2" destOrd="0" presId="urn:microsoft.com/office/officeart/2005/8/layout/orgChart1"/>
    <dgm:cxn modelId="{9E589D32-664F-4382-B26A-72898A3ED1C9}" type="presParOf" srcId="{54B11918-847F-4369-BF33-AA7DE2B38D82}" destId="{663CA52E-8BCB-48A0-9CE3-AAC570CAAB2C}" srcOrd="3" destOrd="0" presId="urn:microsoft.com/office/officeart/2005/8/layout/orgChart1"/>
    <dgm:cxn modelId="{26797AAC-B024-410F-8CD4-D85AABE3CF31}" type="presParOf" srcId="{663CA52E-8BCB-48A0-9CE3-AAC570CAAB2C}" destId="{92191CDB-6B3E-4711-99A3-5690252DEACC}" srcOrd="0" destOrd="0" presId="urn:microsoft.com/office/officeart/2005/8/layout/orgChart1"/>
    <dgm:cxn modelId="{F5789814-2BB4-45AC-90D6-EDB844090AEF}" type="presParOf" srcId="{92191CDB-6B3E-4711-99A3-5690252DEACC}" destId="{D306B5B4-DC87-4F5B-9B18-186C12371220}" srcOrd="0" destOrd="0" presId="urn:microsoft.com/office/officeart/2005/8/layout/orgChart1"/>
    <dgm:cxn modelId="{4EE74D19-AB3B-44BA-A83F-04C0845753A1}" type="presParOf" srcId="{92191CDB-6B3E-4711-99A3-5690252DEACC}" destId="{3B3CE739-0CFC-4659-908C-095D5DF95BF7}" srcOrd="1" destOrd="0" presId="urn:microsoft.com/office/officeart/2005/8/layout/orgChart1"/>
    <dgm:cxn modelId="{10F4A30F-379F-4C12-8636-F744715B1CB6}" type="presParOf" srcId="{663CA52E-8BCB-48A0-9CE3-AAC570CAAB2C}" destId="{6B016097-73C2-4D24-ADDE-16B99E7787A1}" srcOrd="1" destOrd="0" presId="urn:microsoft.com/office/officeart/2005/8/layout/orgChart1"/>
    <dgm:cxn modelId="{84A10296-1AD7-4441-AC06-0ED1C68E259F}" type="presParOf" srcId="{663CA52E-8BCB-48A0-9CE3-AAC570CAAB2C}" destId="{6C8A21BA-8A9C-441D-9CB5-0700A2CA90CC}" srcOrd="2" destOrd="0" presId="urn:microsoft.com/office/officeart/2005/8/layout/orgChart1"/>
    <dgm:cxn modelId="{DC27B24F-55D2-43B0-A804-DE2CAA2042A9}" type="presParOf" srcId="{54B11918-847F-4369-BF33-AA7DE2B38D82}" destId="{C9A39091-9A86-4639-9CA6-5F0F77553CE0}" srcOrd="4" destOrd="0" presId="urn:microsoft.com/office/officeart/2005/8/layout/orgChart1"/>
    <dgm:cxn modelId="{AEFDC99A-E669-40C3-BCD4-4D48B843E573}" type="presParOf" srcId="{54B11918-847F-4369-BF33-AA7DE2B38D82}" destId="{418E3D47-DDCC-43CD-89FE-53EBED95356E}" srcOrd="5" destOrd="0" presId="urn:microsoft.com/office/officeart/2005/8/layout/orgChart1"/>
    <dgm:cxn modelId="{745D40E3-4ED2-47B9-AFB0-DFCFC84C933D}" type="presParOf" srcId="{418E3D47-DDCC-43CD-89FE-53EBED95356E}" destId="{E3AD5806-4848-4403-BB0D-8809CE4A85FC}" srcOrd="0" destOrd="0" presId="urn:microsoft.com/office/officeart/2005/8/layout/orgChart1"/>
    <dgm:cxn modelId="{D700EA98-7B4F-4A9D-8A6E-399AF58F1DA5}" type="presParOf" srcId="{E3AD5806-4848-4403-BB0D-8809CE4A85FC}" destId="{4F0186C9-2789-4271-9C0B-6BA8395A5F26}" srcOrd="0" destOrd="0" presId="urn:microsoft.com/office/officeart/2005/8/layout/orgChart1"/>
    <dgm:cxn modelId="{81963FFB-8743-4173-820D-1CC251DDA42F}" type="presParOf" srcId="{E3AD5806-4848-4403-BB0D-8809CE4A85FC}" destId="{E17AA016-0529-4C3B-8306-A56A7886DF0E}" srcOrd="1" destOrd="0" presId="urn:microsoft.com/office/officeart/2005/8/layout/orgChart1"/>
    <dgm:cxn modelId="{479C9A86-CBAE-4A13-97D7-8B0222FAF17E}" type="presParOf" srcId="{418E3D47-DDCC-43CD-89FE-53EBED95356E}" destId="{56383413-C598-41F3-BD4F-A15CC0FF2C31}" srcOrd="1" destOrd="0" presId="urn:microsoft.com/office/officeart/2005/8/layout/orgChart1"/>
    <dgm:cxn modelId="{CED527F8-9EAE-4D42-8513-58F1646947D8}" type="presParOf" srcId="{418E3D47-DDCC-43CD-89FE-53EBED95356E}" destId="{A522FCAE-7A30-4F87-919E-218A97786419}" srcOrd="2" destOrd="0" presId="urn:microsoft.com/office/officeart/2005/8/layout/orgChart1"/>
    <dgm:cxn modelId="{0662CDDA-C0D3-498A-A86C-D1A030BA6BC3}" type="presParOf" srcId="{63C0CDF2-7EE7-4435-AFF2-455C26805616}" destId="{F140CA78-87AA-4080-8229-7F6860D6FFA7}" srcOrd="2" destOrd="0" presId="urn:microsoft.com/office/officeart/2005/8/layout/orgChart1"/>
    <dgm:cxn modelId="{F07FC983-C1BB-4022-997C-FDCD0E0DD76F}" type="presParOf" srcId="{15C05595-A4F4-47B6-AFC2-3F21D6FF47F5}" destId="{72C02EDA-0341-45EC-BA9B-585B0733A225}" srcOrd="2" destOrd="0" presId="urn:microsoft.com/office/officeart/2005/8/layout/orgChart1"/>
    <dgm:cxn modelId="{BF6AD44D-DD91-471E-9167-DC7DCC37CC50}" type="presParOf" srcId="{15C05595-A4F4-47B6-AFC2-3F21D6FF47F5}" destId="{B51E0301-988C-4FA7-B174-46D122307F1F}" srcOrd="3" destOrd="0" presId="urn:microsoft.com/office/officeart/2005/8/layout/orgChart1"/>
    <dgm:cxn modelId="{93FB41AA-3F3C-4077-8F1F-B91F653AAD63}" type="presParOf" srcId="{B51E0301-988C-4FA7-B174-46D122307F1F}" destId="{92A4CD9F-C984-4251-BE0E-1D6CEE0DD7F1}" srcOrd="0" destOrd="0" presId="urn:microsoft.com/office/officeart/2005/8/layout/orgChart1"/>
    <dgm:cxn modelId="{44F21EDE-4487-45FA-952C-CF47167DEDE4}" type="presParOf" srcId="{92A4CD9F-C984-4251-BE0E-1D6CEE0DD7F1}" destId="{EF85F640-9223-4AB6-9D64-F5AA3B0E060E}" srcOrd="0" destOrd="0" presId="urn:microsoft.com/office/officeart/2005/8/layout/orgChart1"/>
    <dgm:cxn modelId="{FE233C02-FC43-40DE-9104-F54AF334D1FE}" type="presParOf" srcId="{92A4CD9F-C984-4251-BE0E-1D6CEE0DD7F1}" destId="{A91093C9-6EFD-4488-A47C-060B82102FAE}" srcOrd="1" destOrd="0" presId="urn:microsoft.com/office/officeart/2005/8/layout/orgChart1"/>
    <dgm:cxn modelId="{8FAEC6C5-3749-421D-90C7-FB6A9F699630}" type="presParOf" srcId="{B51E0301-988C-4FA7-B174-46D122307F1F}" destId="{47C3613B-5E56-4E7C-94BE-B0EF972F8D28}" srcOrd="1" destOrd="0" presId="urn:microsoft.com/office/officeart/2005/8/layout/orgChart1"/>
    <dgm:cxn modelId="{07F85525-D0A9-487E-BC61-FEA7F9180372}" type="presParOf" srcId="{47C3613B-5E56-4E7C-94BE-B0EF972F8D28}" destId="{34819BE1-6849-4938-8E43-671EF0BB17A7}" srcOrd="0" destOrd="0" presId="urn:microsoft.com/office/officeart/2005/8/layout/orgChart1"/>
    <dgm:cxn modelId="{7D2CCC6A-0363-4073-AA50-97DDD1C5210B}" type="presParOf" srcId="{47C3613B-5E56-4E7C-94BE-B0EF972F8D28}" destId="{1BFC278A-CCFA-47FD-BE3B-99179D8F4388}" srcOrd="1" destOrd="0" presId="urn:microsoft.com/office/officeart/2005/8/layout/orgChart1"/>
    <dgm:cxn modelId="{FEF70BB4-2E5B-48AE-BC87-5C583A5D4656}" type="presParOf" srcId="{1BFC278A-CCFA-47FD-BE3B-99179D8F4388}" destId="{FB4AD32C-B863-47AA-9E2E-BDE139987449}" srcOrd="0" destOrd="0" presId="urn:microsoft.com/office/officeart/2005/8/layout/orgChart1"/>
    <dgm:cxn modelId="{C582A185-EB06-4AD3-A17F-B2310A4F156D}" type="presParOf" srcId="{FB4AD32C-B863-47AA-9E2E-BDE139987449}" destId="{44830A9C-0258-4392-B673-7E190C078C07}" srcOrd="0" destOrd="0" presId="urn:microsoft.com/office/officeart/2005/8/layout/orgChart1"/>
    <dgm:cxn modelId="{0438542E-4BD9-44E6-8384-C53C58E06D6C}" type="presParOf" srcId="{FB4AD32C-B863-47AA-9E2E-BDE139987449}" destId="{FE920838-56BC-4A83-B4EA-F3545633383E}" srcOrd="1" destOrd="0" presId="urn:microsoft.com/office/officeart/2005/8/layout/orgChart1"/>
    <dgm:cxn modelId="{376D9FD5-38B7-430F-B96B-5B9229338720}" type="presParOf" srcId="{1BFC278A-CCFA-47FD-BE3B-99179D8F4388}" destId="{A56AD70E-1FCA-41D8-A1D5-422477DEDE77}" srcOrd="1" destOrd="0" presId="urn:microsoft.com/office/officeart/2005/8/layout/orgChart1"/>
    <dgm:cxn modelId="{2A1D2E8F-EC34-4F39-B187-57D7FCEC69DF}" type="presParOf" srcId="{1BFC278A-CCFA-47FD-BE3B-99179D8F4388}" destId="{11D470DF-3459-4F51-AA36-543B4CA7D114}" srcOrd="2" destOrd="0" presId="urn:microsoft.com/office/officeart/2005/8/layout/orgChart1"/>
    <dgm:cxn modelId="{F1DA1AE7-0F4C-42E0-AE3F-A39DD458B112}" type="presParOf" srcId="{47C3613B-5E56-4E7C-94BE-B0EF972F8D28}" destId="{53929AF9-06F1-4B90-AFD4-E1D33CAC7211}" srcOrd="2" destOrd="0" presId="urn:microsoft.com/office/officeart/2005/8/layout/orgChart1"/>
    <dgm:cxn modelId="{0CD254AC-1E15-470B-8447-527C692AA097}" type="presParOf" srcId="{47C3613B-5E56-4E7C-94BE-B0EF972F8D28}" destId="{22B5A330-03BD-477C-B876-83148C5092DA}" srcOrd="3" destOrd="0" presId="urn:microsoft.com/office/officeart/2005/8/layout/orgChart1"/>
    <dgm:cxn modelId="{D99410C8-145E-4323-9DB7-EC6E1B5C9B1E}" type="presParOf" srcId="{22B5A330-03BD-477C-B876-83148C5092DA}" destId="{24C5B029-7FC6-4FA7-985D-66F41A31CB4C}" srcOrd="0" destOrd="0" presId="urn:microsoft.com/office/officeart/2005/8/layout/orgChart1"/>
    <dgm:cxn modelId="{61374173-30DB-4FB0-82A6-4F63F9710D76}" type="presParOf" srcId="{24C5B029-7FC6-4FA7-985D-66F41A31CB4C}" destId="{7EA8ED2F-D8B1-4A49-A554-2075D575DC14}" srcOrd="0" destOrd="0" presId="urn:microsoft.com/office/officeart/2005/8/layout/orgChart1"/>
    <dgm:cxn modelId="{5ED17836-6572-4D98-80BE-FBDF8F290306}" type="presParOf" srcId="{24C5B029-7FC6-4FA7-985D-66F41A31CB4C}" destId="{701D5AB5-707E-4D6C-9FDC-B8893E898B7E}" srcOrd="1" destOrd="0" presId="urn:microsoft.com/office/officeart/2005/8/layout/orgChart1"/>
    <dgm:cxn modelId="{0328FC96-1B78-4D82-A33B-53A4FC8907E5}" type="presParOf" srcId="{22B5A330-03BD-477C-B876-83148C5092DA}" destId="{D80B150A-3C21-4C60-BD56-C2716A974432}" srcOrd="1" destOrd="0" presId="urn:microsoft.com/office/officeart/2005/8/layout/orgChart1"/>
    <dgm:cxn modelId="{5A2AEC53-E0EC-42AA-90E7-570367831D06}" type="presParOf" srcId="{22B5A330-03BD-477C-B876-83148C5092DA}" destId="{D7564D6C-CA71-4108-9A4C-77500C8EE7B0}" srcOrd="2" destOrd="0" presId="urn:microsoft.com/office/officeart/2005/8/layout/orgChart1"/>
    <dgm:cxn modelId="{E8CAB7D0-8008-4C8E-8694-E296D19E0AB9}" type="presParOf" srcId="{47C3613B-5E56-4E7C-94BE-B0EF972F8D28}" destId="{F8CF6BC6-BFFE-4853-BF29-828FAFB987F5}" srcOrd="4" destOrd="0" presId="urn:microsoft.com/office/officeart/2005/8/layout/orgChart1"/>
    <dgm:cxn modelId="{EA1335CB-E306-49AC-BED3-1433FDEA91DC}" type="presParOf" srcId="{47C3613B-5E56-4E7C-94BE-B0EF972F8D28}" destId="{0F1D8801-2DB8-45DF-A913-EA71490A8130}" srcOrd="5" destOrd="0" presId="urn:microsoft.com/office/officeart/2005/8/layout/orgChart1"/>
    <dgm:cxn modelId="{12D3ED94-A02D-4202-A45F-38386A47A8C7}" type="presParOf" srcId="{0F1D8801-2DB8-45DF-A913-EA71490A8130}" destId="{C4FF447A-770E-4829-8F50-BD83D6913971}" srcOrd="0" destOrd="0" presId="urn:microsoft.com/office/officeart/2005/8/layout/orgChart1"/>
    <dgm:cxn modelId="{DE925C5C-90B3-4691-836D-114531792601}" type="presParOf" srcId="{C4FF447A-770E-4829-8F50-BD83D6913971}" destId="{12830F5D-A5DF-42D8-913C-13B2EF69CDA0}" srcOrd="0" destOrd="0" presId="urn:microsoft.com/office/officeart/2005/8/layout/orgChart1"/>
    <dgm:cxn modelId="{F0B481BF-D5DF-42C9-9B9D-26AA554C2221}" type="presParOf" srcId="{C4FF447A-770E-4829-8F50-BD83D6913971}" destId="{0E4B30B4-06D0-42E7-8EDF-69ADBD633010}" srcOrd="1" destOrd="0" presId="urn:microsoft.com/office/officeart/2005/8/layout/orgChart1"/>
    <dgm:cxn modelId="{79CB7293-C10C-4156-A370-2FB5FE3DC716}" type="presParOf" srcId="{0F1D8801-2DB8-45DF-A913-EA71490A8130}" destId="{BA1C15E4-69B2-44C2-8B8C-51AF016BF60F}" srcOrd="1" destOrd="0" presId="urn:microsoft.com/office/officeart/2005/8/layout/orgChart1"/>
    <dgm:cxn modelId="{F1B9CE2A-55BD-4EC6-9D17-BF9C8192B376}" type="presParOf" srcId="{0F1D8801-2DB8-45DF-A913-EA71490A8130}" destId="{5575E596-5EE1-4D94-9934-5FA57C9AE7AB}" srcOrd="2" destOrd="0" presId="urn:microsoft.com/office/officeart/2005/8/layout/orgChart1"/>
    <dgm:cxn modelId="{58F35B83-227A-47FC-B2C6-A088FB84FAFD}" type="presParOf" srcId="{B51E0301-988C-4FA7-B174-46D122307F1F}" destId="{54992D7F-E97C-4252-98DD-E3CC4C3789F7}" srcOrd="2" destOrd="0" presId="urn:microsoft.com/office/officeart/2005/8/layout/orgChart1"/>
    <dgm:cxn modelId="{3D354C9E-9CF5-4DC0-9BAA-593EEC976989}" type="presParOf" srcId="{EC43DA96-AD9D-4BF1-B362-A1AF03CFC57F}" destId="{10DE61BF-041A-4B89-B6E4-E87100E9A4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C7A7F2-A784-45F1-846F-7D89B1A1894C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2FD066D-9480-438C-83A4-FDDB1770FC75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Индекс ученого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866FFBF-9BD3-4332-8EC3-1CB2CE36C9E3}" type="parTrans" cxnId="{114FAEE0-9303-438A-A06F-40240200209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A860442-B6A4-470C-BBED-2A968E2F0E2F}" type="sibTrans" cxnId="{114FAEE0-9303-438A-A06F-40240200209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96160DB-9804-47FA-8D29-D50682361155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Стабильность работы ученого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965BFB8-5682-4E27-B58C-4C2C29284E77}" type="parTrans" cxnId="{440615BD-254E-4690-B077-083B3FE48C0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D1B1F60-38A2-4E0B-A5C1-6BE253A01059}" type="sibTrans" cxnId="{440615BD-254E-4690-B077-083B3FE48C0C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86B26DCE-7A2D-4CEE-BC5A-A0E516DE0E33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Востребованность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работы ученого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9FCF721-0F1D-45F3-B18C-0E6038FE9E8C}" type="parTrans" cxnId="{6FA6095A-0085-4701-94E9-7915075EA7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26964AB-A017-472D-BA75-5A1C6EFCE715}" type="sibTrans" cxnId="{6FA6095A-0085-4701-94E9-7915075EA75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900C09A-E81D-4D5C-A2B8-B74EAB693775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Индекс организации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7CB3A942-4F9A-4366-8E03-980F8F49A491}" type="parTrans" cxnId="{E0AAFAED-4E6A-49C2-B59C-20852561E5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FDEFD91-249B-4160-B068-17EE06781E69}" type="sibTrans" cxnId="{E0AAFAED-4E6A-49C2-B59C-20852561E5B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756076F-0D91-49FD-BB10-F128F4BEBB6C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Активность работы научного коллектива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ABFD7CA8-711D-453C-AAFF-C406A271BC48}" type="parTrans" cxnId="{0BE6EE35-5626-46B1-9CF7-7CB3291ACA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B40FF82-D3BE-47F2-99EC-12B32470A705}" type="sibTrans" cxnId="{0BE6EE35-5626-46B1-9CF7-7CB3291ACA0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3D3CBF-ACBB-4268-B32B-1022E70E5E68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Востребованность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работ научного коллектива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856D792-194D-450B-97EB-9393AB68A3C7}" type="parTrans" cxnId="{245A4FF7-7B2F-49DF-AEE2-06F62CBB22F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6191EAC-2780-4CF9-B961-CCF9D8DBD52E}" type="sibTrans" cxnId="{245A4FF7-7B2F-49DF-AEE2-06F62CBB22F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A260FDF-85B4-4176-B252-78588A37E931}" type="pres">
      <dgm:prSet presAssocID="{16C7A7F2-A784-45F1-846F-7D89B1A1894C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2AE8CA5-A202-40CD-BDC1-0541C4A04651}" type="pres">
      <dgm:prSet presAssocID="{82FD066D-9480-438C-83A4-FDDB1770FC75}" presName="linNode" presStyleCnt="0"/>
      <dgm:spPr/>
    </dgm:pt>
    <dgm:pt modelId="{9F863355-7634-47EB-A715-5C13A0E536C8}" type="pres">
      <dgm:prSet presAssocID="{82FD066D-9480-438C-83A4-FDDB1770FC75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A27688-8997-4789-B49D-0136976A5A0C}" type="pres">
      <dgm:prSet presAssocID="{82FD066D-9480-438C-83A4-FDDB1770FC75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3E607C-04BA-44A4-822B-BE09355E2202}" type="pres">
      <dgm:prSet presAssocID="{BA860442-B6A4-470C-BBED-2A968E2F0E2F}" presName="spacing" presStyleCnt="0"/>
      <dgm:spPr/>
    </dgm:pt>
    <dgm:pt modelId="{C588C079-B0B3-4C9D-BDF1-60F0E2EF1D8C}" type="pres">
      <dgm:prSet presAssocID="{0900C09A-E81D-4D5C-A2B8-B74EAB693775}" presName="linNode" presStyleCnt="0"/>
      <dgm:spPr/>
    </dgm:pt>
    <dgm:pt modelId="{8A39D4D2-BB98-40D2-9EE3-29197B3661E1}" type="pres">
      <dgm:prSet presAssocID="{0900C09A-E81D-4D5C-A2B8-B74EAB693775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D15745-6D7B-4AEC-9783-0B15C6091C4C}" type="pres">
      <dgm:prSet presAssocID="{0900C09A-E81D-4D5C-A2B8-B74EAB693775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362208-16D7-4419-9C35-0DD34BAC51F6}" type="presOf" srcId="{4756076F-0D91-49FD-BB10-F128F4BEBB6C}" destId="{7CD15745-6D7B-4AEC-9783-0B15C6091C4C}" srcOrd="0" destOrd="0" presId="urn:microsoft.com/office/officeart/2005/8/layout/vList6"/>
    <dgm:cxn modelId="{440615BD-254E-4690-B077-083B3FE48C0C}" srcId="{82FD066D-9480-438C-83A4-FDDB1770FC75}" destId="{996160DB-9804-47FA-8D29-D50682361155}" srcOrd="0" destOrd="0" parTransId="{C965BFB8-5682-4E27-B58C-4C2C29284E77}" sibTransId="{7D1B1F60-38A2-4E0B-A5C1-6BE253A01059}"/>
    <dgm:cxn modelId="{0BE6EE35-5626-46B1-9CF7-7CB3291ACA06}" srcId="{0900C09A-E81D-4D5C-A2B8-B74EAB693775}" destId="{4756076F-0D91-49FD-BB10-F128F4BEBB6C}" srcOrd="0" destOrd="0" parTransId="{ABFD7CA8-711D-453C-AAFF-C406A271BC48}" sibTransId="{0B40FF82-D3BE-47F2-99EC-12B32470A705}"/>
    <dgm:cxn modelId="{164255F3-2BD9-42DE-9DD5-C928E46A74CE}" type="presOf" srcId="{F13D3CBF-ACBB-4268-B32B-1022E70E5E68}" destId="{7CD15745-6D7B-4AEC-9783-0B15C6091C4C}" srcOrd="0" destOrd="1" presId="urn:microsoft.com/office/officeart/2005/8/layout/vList6"/>
    <dgm:cxn modelId="{114FAEE0-9303-438A-A06F-40240200209B}" srcId="{16C7A7F2-A784-45F1-846F-7D89B1A1894C}" destId="{82FD066D-9480-438C-83A4-FDDB1770FC75}" srcOrd="0" destOrd="0" parTransId="{A866FFBF-9BD3-4332-8EC3-1CB2CE36C9E3}" sibTransId="{BA860442-B6A4-470C-BBED-2A968E2F0E2F}"/>
    <dgm:cxn modelId="{CA5901BE-3586-4C4D-AB7F-0D26F7399F72}" type="presOf" srcId="{82FD066D-9480-438C-83A4-FDDB1770FC75}" destId="{9F863355-7634-47EB-A715-5C13A0E536C8}" srcOrd="0" destOrd="0" presId="urn:microsoft.com/office/officeart/2005/8/layout/vList6"/>
    <dgm:cxn modelId="{6FA6095A-0085-4701-94E9-7915075EA757}" srcId="{82FD066D-9480-438C-83A4-FDDB1770FC75}" destId="{86B26DCE-7A2D-4CEE-BC5A-A0E516DE0E33}" srcOrd="1" destOrd="0" parTransId="{E9FCF721-0F1D-45F3-B18C-0E6038FE9E8C}" sibTransId="{B26964AB-A017-472D-BA75-5A1C6EFCE715}"/>
    <dgm:cxn modelId="{E0AAFAED-4E6A-49C2-B59C-20852561E5BB}" srcId="{16C7A7F2-A784-45F1-846F-7D89B1A1894C}" destId="{0900C09A-E81D-4D5C-A2B8-B74EAB693775}" srcOrd="1" destOrd="0" parTransId="{7CB3A942-4F9A-4366-8E03-980F8F49A491}" sibTransId="{EFDEFD91-249B-4160-B068-17EE06781E69}"/>
    <dgm:cxn modelId="{72BA5345-1680-46CD-9926-E56D194781A2}" type="presOf" srcId="{0900C09A-E81D-4D5C-A2B8-B74EAB693775}" destId="{8A39D4D2-BB98-40D2-9EE3-29197B3661E1}" srcOrd="0" destOrd="0" presId="urn:microsoft.com/office/officeart/2005/8/layout/vList6"/>
    <dgm:cxn modelId="{245A4FF7-7B2F-49DF-AEE2-06F62CBB22FE}" srcId="{0900C09A-E81D-4D5C-A2B8-B74EAB693775}" destId="{F13D3CBF-ACBB-4268-B32B-1022E70E5E68}" srcOrd="1" destOrd="0" parTransId="{6856D792-194D-450B-97EB-9393AB68A3C7}" sibTransId="{56191EAC-2780-4CF9-B961-CCF9D8DBD52E}"/>
    <dgm:cxn modelId="{6B6C18C8-9290-43CE-990A-AD40B581C476}" type="presOf" srcId="{86B26DCE-7A2D-4CEE-BC5A-A0E516DE0E33}" destId="{ECA27688-8997-4789-B49D-0136976A5A0C}" srcOrd="0" destOrd="1" presId="urn:microsoft.com/office/officeart/2005/8/layout/vList6"/>
    <dgm:cxn modelId="{028DE1FA-8E00-46E2-A305-3D336E91B731}" type="presOf" srcId="{996160DB-9804-47FA-8D29-D50682361155}" destId="{ECA27688-8997-4789-B49D-0136976A5A0C}" srcOrd="0" destOrd="0" presId="urn:microsoft.com/office/officeart/2005/8/layout/vList6"/>
    <dgm:cxn modelId="{7E970810-29B8-4EEC-95CF-082BCC45FBBC}" type="presOf" srcId="{16C7A7F2-A784-45F1-846F-7D89B1A1894C}" destId="{7A260FDF-85B4-4176-B252-78588A37E931}" srcOrd="0" destOrd="0" presId="urn:microsoft.com/office/officeart/2005/8/layout/vList6"/>
    <dgm:cxn modelId="{43D1CBC7-E3B6-4773-9905-2DF146FC6812}" type="presParOf" srcId="{7A260FDF-85B4-4176-B252-78588A37E931}" destId="{E2AE8CA5-A202-40CD-BDC1-0541C4A04651}" srcOrd="0" destOrd="0" presId="urn:microsoft.com/office/officeart/2005/8/layout/vList6"/>
    <dgm:cxn modelId="{27A65E80-C530-4B97-9274-1CB71757A445}" type="presParOf" srcId="{E2AE8CA5-A202-40CD-BDC1-0541C4A04651}" destId="{9F863355-7634-47EB-A715-5C13A0E536C8}" srcOrd="0" destOrd="0" presId="urn:microsoft.com/office/officeart/2005/8/layout/vList6"/>
    <dgm:cxn modelId="{7059C5E5-D334-42F8-AEF9-FEE1C30F1A89}" type="presParOf" srcId="{E2AE8CA5-A202-40CD-BDC1-0541C4A04651}" destId="{ECA27688-8997-4789-B49D-0136976A5A0C}" srcOrd="1" destOrd="0" presId="urn:microsoft.com/office/officeart/2005/8/layout/vList6"/>
    <dgm:cxn modelId="{B04CADC7-DE41-40B5-964F-E51AFA131AE4}" type="presParOf" srcId="{7A260FDF-85B4-4176-B252-78588A37E931}" destId="{7C3E607C-04BA-44A4-822B-BE09355E2202}" srcOrd="1" destOrd="0" presId="urn:microsoft.com/office/officeart/2005/8/layout/vList6"/>
    <dgm:cxn modelId="{D416E625-38DD-4535-B852-949D1010E366}" type="presParOf" srcId="{7A260FDF-85B4-4176-B252-78588A37E931}" destId="{C588C079-B0B3-4C9D-BDF1-60F0E2EF1D8C}" srcOrd="2" destOrd="0" presId="urn:microsoft.com/office/officeart/2005/8/layout/vList6"/>
    <dgm:cxn modelId="{2AEE9107-954B-4116-872F-FBFE25CDA131}" type="presParOf" srcId="{C588C079-B0B3-4C9D-BDF1-60F0E2EF1D8C}" destId="{8A39D4D2-BB98-40D2-9EE3-29197B3661E1}" srcOrd="0" destOrd="0" presId="urn:microsoft.com/office/officeart/2005/8/layout/vList6"/>
    <dgm:cxn modelId="{D8FF517A-CB53-4776-9CE1-B764D7648D5A}" type="presParOf" srcId="{C588C079-B0B3-4C9D-BDF1-60F0E2EF1D8C}" destId="{7CD15745-6D7B-4AEC-9783-0B15C6091C4C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CF6BC6-BFFE-4853-BF29-828FAFB987F5}">
      <dsp:nvSpPr>
        <dsp:cNvPr id="0" name=""/>
        <dsp:cNvSpPr/>
      </dsp:nvSpPr>
      <dsp:spPr>
        <a:xfrm>
          <a:off x="4571215" y="1704230"/>
          <a:ext cx="458148" cy="3032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32401"/>
              </a:lnTo>
              <a:lnTo>
                <a:pt x="458148" y="30324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929AF9-06F1-4B90-AFD4-E1D33CAC7211}">
      <dsp:nvSpPr>
        <dsp:cNvPr id="0" name=""/>
        <dsp:cNvSpPr/>
      </dsp:nvSpPr>
      <dsp:spPr>
        <a:xfrm>
          <a:off x="4571215" y="1704230"/>
          <a:ext cx="458148" cy="18871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87186"/>
              </a:lnTo>
              <a:lnTo>
                <a:pt x="458148" y="18871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819BE1-6849-4938-8E43-671EF0BB17A7}">
      <dsp:nvSpPr>
        <dsp:cNvPr id="0" name=""/>
        <dsp:cNvSpPr/>
      </dsp:nvSpPr>
      <dsp:spPr>
        <a:xfrm>
          <a:off x="4571215" y="1704230"/>
          <a:ext cx="458148" cy="7419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1970"/>
              </a:lnTo>
              <a:lnTo>
                <a:pt x="458148" y="74197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C02EDA-0341-45EC-BA9B-585B0733A225}">
      <dsp:nvSpPr>
        <dsp:cNvPr id="0" name=""/>
        <dsp:cNvSpPr/>
      </dsp:nvSpPr>
      <dsp:spPr>
        <a:xfrm>
          <a:off x="4162472" y="810148"/>
          <a:ext cx="1630472" cy="3387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9362"/>
              </a:lnTo>
              <a:lnTo>
                <a:pt x="1630472" y="169362"/>
              </a:lnTo>
              <a:lnTo>
                <a:pt x="1630472" y="3387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A39091-9A86-4639-9CA6-5F0F77553CE0}">
      <dsp:nvSpPr>
        <dsp:cNvPr id="0" name=""/>
        <dsp:cNvSpPr/>
      </dsp:nvSpPr>
      <dsp:spPr>
        <a:xfrm>
          <a:off x="3196503" y="1704230"/>
          <a:ext cx="438332" cy="3032401"/>
        </a:xfrm>
        <a:custGeom>
          <a:avLst/>
          <a:gdLst/>
          <a:ahLst/>
          <a:cxnLst/>
          <a:rect l="0" t="0" r="0" b="0"/>
          <a:pathLst>
            <a:path>
              <a:moveTo>
                <a:pt x="438332" y="0"/>
              </a:moveTo>
              <a:lnTo>
                <a:pt x="438332" y="3032401"/>
              </a:lnTo>
              <a:lnTo>
                <a:pt x="0" y="303240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F520F2-5949-4D23-9333-D247D91CD470}">
      <dsp:nvSpPr>
        <dsp:cNvPr id="0" name=""/>
        <dsp:cNvSpPr/>
      </dsp:nvSpPr>
      <dsp:spPr>
        <a:xfrm>
          <a:off x="3196503" y="1704230"/>
          <a:ext cx="438332" cy="1887186"/>
        </a:xfrm>
        <a:custGeom>
          <a:avLst/>
          <a:gdLst/>
          <a:ahLst/>
          <a:cxnLst/>
          <a:rect l="0" t="0" r="0" b="0"/>
          <a:pathLst>
            <a:path>
              <a:moveTo>
                <a:pt x="438332" y="0"/>
              </a:moveTo>
              <a:lnTo>
                <a:pt x="438332" y="1887186"/>
              </a:lnTo>
              <a:lnTo>
                <a:pt x="0" y="1887186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01A934-AEEE-42C2-B440-92379F5F68B9}">
      <dsp:nvSpPr>
        <dsp:cNvPr id="0" name=""/>
        <dsp:cNvSpPr/>
      </dsp:nvSpPr>
      <dsp:spPr>
        <a:xfrm>
          <a:off x="3196503" y="1704230"/>
          <a:ext cx="438332" cy="741970"/>
        </a:xfrm>
        <a:custGeom>
          <a:avLst/>
          <a:gdLst/>
          <a:ahLst/>
          <a:cxnLst/>
          <a:rect l="0" t="0" r="0" b="0"/>
          <a:pathLst>
            <a:path>
              <a:moveTo>
                <a:pt x="438332" y="0"/>
              </a:moveTo>
              <a:lnTo>
                <a:pt x="438332" y="741970"/>
              </a:lnTo>
              <a:lnTo>
                <a:pt x="0" y="741970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5F375F-8CEC-4275-AFE6-E22D74C0F64F}">
      <dsp:nvSpPr>
        <dsp:cNvPr id="0" name=""/>
        <dsp:cNvSpPr/>
      </dsp:nvSpPr>
      <dsp:spPr>
        <a:xfrm>
          <a:off x="2465948" y="810148"/>
          <a:ext cx="1696523" cy="338725"/>
        </a:xfrm>
        <a:custGeom>
          <a:avLst/>
          <a:gdLst/>
          <a:ahLst/>
          <a:cxnLst/>
          <a:rect l="0" t="0" r="0" b="0"/>
          <a:pathLst>
            <a:path>
              <a:moveTo>
                <a:pt x="1696523" y="0"/>
              </a:moveTo>
              <a:lnTo>
                <a:pt x="1696523" y="169362"/>
              </a:lnTo>
              <a:lnTo>
                <a:pt x="0" y="169362"/>
              </a:lnTo>
              <a:lnTo>
                <a:pt x="0" y="33872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025D18-5795-46A5-AD6C-ABE0CEAF8DDD}">
      <dsp:nvSpPr>
        <dsp:cNvPr id="0" name=""/>
        <dsp:cNvSpPr/>
      </dsp:nvSpPr>
      <dsp:spPr>
        <a:xfrm>
          <a:off x="3355982" y="3658"/>
          <a:ext cx="1612979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latin typeface="Times New Roman" pitchFamily="18" charset="0"/>
              <a:cs typeface="Times New Roman" pitchFamily="18" charset="0"/>
            </a:rPr>
            <a:t>Журнал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55982" y="3658"/>
        <a:ext cx="1612979" cy="806489"/>
      </dsp:txXfrm>
    </dsp:sp>
    <dsp:sp modelId="{F91F6E48-340E-45B7-B291-2A5276F6CECB}">
      <dsp:nvSpPr>
        <dsp:cNvPr id="0" name=""/>
        <dsp:cNvSpPr/>
      </dsp:nvSpPr>
      <dsp:spPr>
        <a:xfrm>
          <a:off x="1004838" y="1148873"/>
          <a:ext cx="2922219" cy="5553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Индексирование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04838" y="1148873"/>
        <a:ext cx="2922219" cy="555356"/>
      </dsp:txXfrm>
    </dsp:sp>
    <dsp:sp modelId="{96F29386-F5CC-440E-B11D-214D872847A7}">
      <dsp:nvSpPr>
        <dsp:cNvPr id="0" name=""/>
        <dsp:cNvSpPr/>
      </dsp:nvSpPr>
      <dsp:spPr>
        <a:xfrm>
          <a:off x="823826" y="2042956"/>
          <a:ext cx="2372677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Ведущие международные базы цитирования (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Web of Science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и 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Scopus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23826" y="2042956"/>
        <a:ext cx="2372677" cy="806489"/>
      </dsp:txXfrm>
    </dsp:sp>
    <dsp:sp modelId="{D306B5B4-DC87-4F5B-9B18-186C12371220}">
      <dsp:nvSpPr>
        <dsp:cNvPr id="0" name=""/>
        <dsp:cNvSpPr/>
      </dsp:nvSpPr>
      <dsp:spPr>
        <a:xfrm>
          <a:off x="901087" y="3188172"/>
          <a:ext cx="2295415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Российская база цитирования (РИНЦ на платформе </a:t>
          </a:r>
          <a:r>
            <a:rPr lang="en-US" sz="1600" kern="1200" dirty="0" err="1" smtClean="0">
              <a:latin typeface="Times New Roman" pitchFamily="18" charset="0"/>
              <a:cs typeface="Times New Roman" pitchFamily="18" charset="0"/>
            </a:rPr>
            <a:t>Elibrary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01087" y="3188172"/>
        <a:ext cx="2295415" cy="806489"/>
      </dsp:txXfrm>
    </dsp:sp>
    <dsp:sp modelId="{4F0186C9-2789-4271-9C0B-6BA8395A5F26}">
      <dsp:nvSpPr>
        <dsp:cNvPr id="0" name=""/>
        <dsp:cNvSpPr/>
      </dsp:nvSpPr>
      <dsp:spPr>
        <a:xfrm>
          <a:off x="921604" y="4333387"/>
          <a:ext cx="2274898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Другие базы цитирования (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Google </a:t>
          </a:r>
          <a:r>
            <a:rPr lang="en-US" sz="1600" kern="1200" dirty="0" err="1" smtClean="0">
              <a:latin typeface="Times New Roman" pitchFamily="18" charset="0"/>
              <a:cs typeface="Times New Roman" pitchFamily="18" charset="0"/>
            </a:rPr>
            <a:t>Shoolar</a:t>
          </a:r>
          <a:r>
            <a:rPr lang="en-US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и др.)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921604" y="4333387"/>
        <a:ext cx="2274898" cy="806489"/>
      </dsp:txXfrm>
    </dsp:sp>
    <dsp:sp modelId="{EF85F640-9223-4AB6-9D64-F5AA3B0E060E}">
      <dsp:nvSpPr>
        <dsp:cNvPr id="0" name=""/>
        <dsp:cNvSpPr/>
      </dsp:nvSpPr>
      <dsp:spPr>
        <a:xfrm>
          <a:off x="4265783" y="1148873"/>
          <a:ext cx="3054322" cy="55535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Значение 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импакт-фактора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65783" y="1148873"/>
        <a:ext cx="3054322" cy="555356"/>
      </dsp:txXfrm>
    </dsp:sp>
    <dsp:sp modelId="{44830A9C-0258-4392-B673-7E190C078C07}">
      <dsp:nvSpPr>
        <dsp:cNvPr id="0" name=""/>
        <dsp:cNvSpPr/>
      </dsp:nvSpPr>
      <dsp:spPr>
        <a:xfrm>
          <a:off x="5029364" y="2042956"/>
          <a:ext cx="2195346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Высокорейтинговые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с </a:t>
          </a: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IF&gt;1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29364" y="2042956"/>
        <a:ext cx="2195346" cy="806489"/>
      </dsp:txXfrm>
    </dsp:sp>
    <dsp:sp modelId="{7EA8ED2F-D8B1-4A49-A554-2075D575DC14}">
      <dsp:nvSpPr>
        <dsp:cNvPr id="0" name=""/>
        <dsp:cNvSpPr/>
      </dsp:nvSpPr>
      <dsp:spPr>
        <a:xfrm>
          <a:off x="5029364" y="3188172"/>
          <a:ext cx="2184490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Низкорейтинговые</a:t>
          </a: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 с </a:t>
          </a: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IF&lt;1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29364" y="3188172"/>
        <a:ext cx="2184490" cy="806489"/>
      </dsp:txXfrm>
    </dsp:sp>
    <dsp:sp modelId="{12830F5D-A5DF-42D8-913C-13B2EF69CDA0}">
      <dsp:nvSpPr>
        <dsp:cNvPr id="0" name=""/>
        <dsp:cNvSpPr/>
      </dsp:nvSpPr>
      <dsp:spPr>
        <a:xfrm>
          <a:off x="5029364" y="4333387"/>
          <a:ext cx="2158731" cy="806489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>
              <a:latin typeface="Times New Roman" pitchFamily="18" charset="0"/>
              <a:cs typeface="Times New Roman" pitchFamily="18" charset="0"/>
            </a:rPr>
            <a:t>Журналы без им</a:t>
          </a:r>
          <a:r>
            <a:rPr lang="en-US" sz="1900" kern="1200" dirty="0" smtClean="0">
              <a:latin typeface="Times New Roman" pitchFamily="18" charset="0"/>
              <a:cs typeface="Times New Roman" pitchFamily="18" charset="0"/>
            </a:rPr>
            <a:t>g</a:t>
          </a:r>
          <a:r>
            <a:rPr lang="ru-RU" sz="1900" kern="1200" dirty="0" err="1" smtClean="0">
              <a:latin typeface="Times New Roman" pitchFamily="18" charset="0"/>
              <a:cs typeface="Times New Roman" pitchFamily="18" charset="0"/>
            </a:rPr>
            <a:t>акт-фактора</a:t>
          </a: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29364" y="4333387"/>
        <a:ext cx="2158731" cy="80648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A27688-8997-4789-B49D-0136976A5A0C}">
      <dsp:nvSpPr>
        <dsp:cNvPr id="0" name=""/>
        <dsp:cNvSpPr/>
      </dsp:nvSpPr>
      <dsp:spPr>
        <a:xfrm>
          <a:off x="3086121" y="479"/>
          <a:ext cx="4629182" cy="187053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Стабильность работы ученого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Востребованность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работы ученого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86121" y="479"/>
        <a:ext cx="4629182" cy="1870538"/>
      </dsp:txXfrm>
    </dsp:sp>
    <dsp:sp modelId="{9F863355-7634-47EB-A715-5C13A0E536C8}">
      <dsp:nvSpPr>
        <dsp:cNvPr id="0" name=""/>
        <dsp:cNvSpPr/>
      </dsp:nvSpPr>
      <dsp:spPr>
        <a:xfrm>
          <a:off x="0" y="479"/>
          <a:ext cx="3086121" cy="187053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Индекс ученого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79"/>
        <a:ext cx="3086121" cy="1870538"/>
      </dsp:txXfrm>
    </dsp:sp>
    <dsp:sp modelId="{7CD15745-6D7B-4AEC-9783-0B15C6091C4C}">
      <dsp:nvSpPr>
        <dsp:cNvPr id="0" name=""/>
        <dsp:cNvSpPr/>
      </dsp:nvSpPr>
      <dsp:spPr>
        <a:xfrm>
          <a:off x="3086121" y="2058071"/>
          <a:ext cx="4629182" cy="187053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Активность работы научного коллектива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err="1" smtClean="0">
              <a:latin typeface="Times New Roman" pitchFamily="18" charset="0"/>
              <a:cs typeface="Times New Roman" pitchFamily="18" charset="0"/>
            </a:rPr>
            <a:t>Востребованность</a:t>
          </a:r>
          <a:r>
            <a:rPr lang="ru-RU" sz="2500" kern="1200" dirty="0" smtClean="0">
              <a:latin typeface="Times New Roman" pitchFamily="18" charset="0"/>
              <a:cs typeface="Times New Roman" pitchFamily="18" charset="0"/>
            </a:rPr>
            <a:t> работ научного коллектива</a:t>
          </a:r>
          <a:endParaRPr lang="ru-RU" sz="2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86121" y="2058071"/>
        <a:ext cx="4629182" cy="1870538"/>
      </dsp:txXfrm>
    </dsp:sp>
    <dsp:sp modelId="{8A39D4D2-BB98-40D2-9EE3-29197B3661E1}">
      <dsp:nvSpPr>
        <dsp:cNvPr id="0" name=""/>
        <dsp:cNvSpPr/>
      </dsp:nvSpPr>
      <dsp:spPr>
        <a:xfrm>
          <a:off x="0" y="2058071"/>
          <a:ext cx="3086121" cy="1870538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Индекс организации</a:t>
          </a:r>
          <a:endParaRPr lang="ru-RU" sz="3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058071"/>
        <a:ext cx="3086121" cy="18705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686CC-CDCA-4CC2-8A0E-3CB66A6D15B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70DC5C-F831-4DBD-8F0E-9A64653434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70DC5C-F831-4DBD-8F0E-9A6465343489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79DD3-ADDC-4AE0-82DB-1B20C24BA56E}" type="datetimeFigureOut">
              <a:rPr lang="ru-RU" smtClean="0"/>
              <a:pPr/>
              <a:t>26.02.2014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50EB1-0B6C-4848-A541-435ED2381E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81452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и подачи публикаций в зарубежные журналы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3504" y="4786322"/>
            <a:ext cx="3500462" cy="35719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Исполнитель: Логунова О.С.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857488" y="5929330"/>
            <a:ext cx="3500462" cy="3571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Магнитогорск - 2014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786050" y="214290"/>
            <a:ext cx="6143668" cy="21431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ФГБОУ ВПО</a:t>
            </a:r>
            <a:r>
              <a:rPr kumimoji="0" lang="ru-RU" sz="18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Магнитогорский государственный технический университет им. Г.И. Носова»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79690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Классификация журналов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357158" y="1071546"/>
          <a:ext cx="8143932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4286248" y="2500306"/>
            <a:ext cx="357190" cy="0"/>
          </a:xfrm>
          <a:prstGeom prst="straightConnector1">
            <a:avLst/>
          </a:prstGeom>
          <a:ln w="38100" cmpd="tri">
            <a:solidFill>
              <a:srgbClr val="C000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Системы рейтинга журналов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857232"/>
            <a:ext cx="7215238" cy="295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857628"/>
            <a:ext cx="74771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71538" y="2000240"/>
            <a:ext cx="1500198" cy="285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Модель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214422"/>
            <a:ext cx="371287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- Introduction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071678"/>
            <a:ext cx="32447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- Methods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928934"/>
            <a:ext cx="25587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- Result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7158" y="3643314"/>
            <a:ext cx="10951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nd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4429132"/>
            <a:ext cx="36311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- Discussion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928670"/>
            <a:ext cx="44386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071678"/>
            <a:ext cx="458152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2643182"/>
            <a:ext cx="4629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3143248"/>
            <a:ext cx="4533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48" y="3643314"/>
            <a:ext cx="462915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4214810" y="3643314"/>
            <a:ext cx="47149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48" y="4071942"/>
            <a:ext cx="46291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Прямая соединительная линия 17"/>
          <p:cNvCxnSpPr/>
          <p:nvPr/>
        </p:nvCxnSpPr>
        <p:spPr>
          <a:xfrm>
            <a:off x="4214810" y="4572008"/>
            <a:ext cx="47149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6248" y="4643446"/>
            <a:ext cx="44481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6248" y="5357826"/>
            <a:ext cx="451485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7686" y="5786454"/>
            <a:ext cx="44291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единительная линия 21"/>
          <p:cNvCxnSpPr/>
          <p:nvPr/>
        </p:nvCxnSpPr>
        <p:spPr>
          <a:xfrm>
            <a:off x="4214810" y="5357826"/>
            <a:ext cx="47149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6248" y="6162675"/>
            <a:ext cx="453390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Прямая соединительная линия 23"/>
          <p:cNvCxnSpPr/>
          <p:nvPr/>
        </p:nvCxnSpPr>
        <p:spPr>
          <a:xfrm>
            <a:off x="4214810" y="6215082"/>
            <a:ext cx="471490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1071538" y="5572140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IMRaD</a:t>
            </a:r>
            <a:endParaRPr lang="ru-RU" sz="40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71435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Траектория продвижения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://www.elenashutkova.ru/proj/p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29520" y="1214422"/>
            <a:ext cx="1058236" cy="135726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358082" y="928670"/>
            <a:ext cx="1116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Рукопись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86644" y="6215082"/>
            <a:ext cx="1040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Статья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2" name="Picture 4" descr="http://mcv.dp.ua/image/data/pict/%D0%BD%D0%B0%D1%83%D1%87%D0%BD%D0%B0%D1%8F%20%D1%81%D1%82%D0%B0%D1%82%D1%8C%D1%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786322"/>
            <a:ext cx="1973944" cy="1500198"/>
          </a:xfrm>
          <a:prstGeom prst="rect">
            <a:avLst/>
          </a:prstGeom>
          <a:noFill/>
        </p:spPr>
      </p:pic>
      <p:pic>
        <p:nvPicPr>
          <p:cNvPr id="37894" name="Picture 6" descr="http://nayazyke.ru/wp-content/uploads/2011/09/traducc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1357298"/>
            <a:ext cx="1428760" cy="1091507"/>
          </a:xfrm>
          <a:prstGeom prst="rect">
            <a:avLst/>
          </a:prstGeom>
          <a:noFill/>
        </p:spPr>
      </p:pic>
      <p:pic>
        <p:nvPicPr>
          <p:cNvPr id="37897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86322"/>
            <a:ext cx="1180477" cy="1566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643438" y="6286520"/>
            <a:ext cx="11355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Редакция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00562" y="1000108"/>
            <a:ext cx="1010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Перевод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43240" y="2928934"/>
            <a:ext cx="209833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Участие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в работе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конференции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(с выступлением)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357950" y="2857496"/>
            <a:ext cx="228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Обращение к посреднику</a:t>
            </a:r>
          </a:p>
          <a:p>
            <a:pPr lvl="0"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редакции журнала</a:t>
            </a:r>
          </a:p>
          <a:p>
            <a:pPr lvl="0"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PreScopus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 т.п.)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28596" y="1357298"/>
            <a:ext cx="2500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Обращение в службу</a:t>
            </a:r>
            <a:br>
              <a:rPr lang="ru-RU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Service Edit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Соединительная линия уступом 27"/>
          <p:cNvCxnSpPr>
            <a:stCxn id="37894" idx="2"/>
            <a:endCxn id="14" idx="0"/>
          </p:cNvCxnSpPr>
          <p:nvPr/>
        </p:nvCxnSpPr>
        <p:spPr>
          <a:xfrm rot="5400000">
            <a:off x="4356453" y="2284758"/>
            <a:ext cx="480129" cy="808222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>
            <a:stCxn id="37890" idx="2"/>
            <a:endCxn id="16" idx="0"/>
          </p:cNvCxnSpPr>
          <p:nvPr/>
        </p:nvCxnSpPr>
        <p:spPr>
          <a:xfrm rot="5400000">
            <a:off x="7586894" y="2485752"/>
            <a:ext cx="285808" cy="457680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37890" idx="1"/>
            <a:endCxn id="37894" idx="3"/>
          </p:cNvCxnSpPr>
          <p:nvPr/>
        </p:nvCxnSpPr>
        <p:spPr>
          <a:xfrm flipH="1">
            <a:off x="5715008" y="1893055"/>
            <a:ext cx="1714512" cy="9997"/>
          </a:xfrm>
          <a:prstGeom prst="straightConnector1">
            <a:avLst/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Соединительная линия уступом 69"/>
          <p:cNvCxnSpPr>
            <a:stCxn id="37897" idx="3"/>
            <a:endCxn id="37892" idx="1"/>
          </p:cNvCxnSpPr>
          <p:nvPr/>
        </p:nvCxnSpPr>
        <p:spPr>
          <a:xfrm flipV="1">
            <a:off x="5752477" y="5536421"/>
            <a:ext cx="1034101" cy="33102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Соединительная линия уступом 71"/>
          <p:cNvCxnSpPr>
            <a:stCxn id="37894" idx="1"/>
            <a:endCxn id="17" idx="3"/>
          </p:cNvCxnSpPr>
          <p:nvPr/>
        </p:nvCxnSpPr>
        <p:spPr>
          <a:xfrm rot="10800000">
            <a:off x="2928926" y="1680464"/>
            <a:ext cx="1357322" cy="222588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Прямоугольник 88"/>
          <p:cNvSpPr/>
          <p:nvPr/>
        </p:nvSpPr>
        <p:spPr>
          <a:xfrm>
            <a:off x="428596" y="3000372"/>
            <a:ext cx="164307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Submit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журнала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1" name="Соединительная линия уступом 90"/>
          <p:cNvCxnSpPr>
            <a:stCxn id="17" idx="2"/>
            <a:endCxn id="89" idx="0"/>
          </p:cNvCxnSpPr>
          <p:nvPr/>
        </p:nvCxnSpPr>
        <p:spPr>
          <a:xfrm rot="5400000">
            <a:off x="966076" y="2287686"/>
            <a:ext cx="996743" cy="428628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hape 94"/>
          <p:cNvCxnSpPr>
            <a:stCxn id="89" idx="2"/>
            <a:endCxn id="37897" idx="1"/>
          </p:cNvCxnSpPr>
          <p:nvPr/>
        </p:nvCxnSpPr>
        <p:spPr>
          <a:xfrm rot="16200000" flipH="1">
            <a:off x="1949656" y="2947179"/>
            <a:ext cx="1922820" cy="3321867"/>
          </a:xfrm>
          <a:prstGeom prst="bentConnector2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hape 110"/>
          <p:cNvCxnSpPr>
            <a:stCxn id="16" idx="1"/>
            <a:endCxn id="37897" idx="0"/>
          </p:cNvCxnSpPr>
          <p:nvPr/>
        </p:nvCxnSpPr>
        <p:spPr>
          <a:xfrm rot="10800000" flipV="1">
            <a:off x="5162240" y="3457660"/>
            <a:ext cx="1195711" cy="1328661"/>
          </a:xfrm>
          <a:prstGeom prst="bentConnector2">
            <a:avLst/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Прямоугольник 120"/>
          <p:cNvSpPr/>
          <p:nvPr/>
        </p:nvSpPr>
        <p:spPr>
          <a:xfrm>
            <a:off x="2143108" y="4505934"/>
            <a:ext cx="1571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Submit</a:t>
            </a:r>
          </a:p>
          <a:p>
            <a:pPr lvl="0" algn="ctr"/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Online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конференции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9" name="Соединительная линия уступом 128"/>
          <p:cNvCxnSpPr>
            <a:stCxn id="14" idx="2"/>
            <a:endCxn id="121" idx="0"/>
          </p:cNvCxnSpPr>
          <p:nvPr/>
        </p:nvCxnSpPr>
        <p:spPr>
          <a:xfrm rot="5400000">
            <a:off x="3372331" y="3685858"/>
            <a:ext cx="376671" cy="1263480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Соединительная линия уступом 130"/>
          <p:cNvCxnSpPr>
            <a:stCxn id="121" idx="3"/>
          </p:cNvCxnSpPr>
          <p:nvPr/>
        </p:nvCxnSpPr>
        <p:spPr>
          <a:xfrm>
            <a:off x="3714744" y="4967599"/>
            <a:ext cx="857256" cy="395591"/>
          </a:xfrm>
          <a:prstGeom prst="bentConnector3">
            <a:avLst>
              <a:gd name="adj1" fmla="val 50000"/>
            </a:avLst>
          </a:prstGeom>
          <a:ln w="15875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Соединительная линия уступом 132"/>
          <p:cNvCxnSpPr/>
          <p:nvPr/>
        </p:nvCxnSpPr>
        <p:spPr>
          <a:xfrm rot="10800000" flipV="1">
            <a:off x="2000232" y="2143116"/>
            <a:ext cx="2286016" cy="1214446"/>
          </a:xfrm>
          <a:prstGeom prst="bentConnector3">
            <a:avLst>
              <a:gd name="adj1" fmla="val 82075"/>
            </a:avLst>
          </a:prstGeom>
          <a:ln w="19050"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63" y="214313"/>
            <a:ext cx="8229600" cy="642919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928670"/>
            <a:ext cx="4758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Обратиться к сайту издательства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4188053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142976" y="1785926"/>
            <a:ext cx="2500330" cy="3571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428736"/>
            <a:ext cx="4071934" cy="952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643570" y="1785926"/>
            <a:ext cx="2000264" cy="3571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71472" y="2571744"/>
            <a:ext cx="65407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Изучить тематику журналов и их содержание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071810"/>
            <a:ext cx="8215370" cy="349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Прямая со стрелкой 12"/>
          <p:cNvCxnSpPr/>
          <p:nvPr/>
        </p:nvCxnSpPr>
        <p:spPr>
          <a:xfrm>
            <a:off x="2571736" y="4572008"/>
            <a:ext cx="214314" cy="357190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928670"/>
            <a:ext cx="4306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Уточнить тематику в разделе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736"/>
            <a:ext cx="872466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1643042" y="2571744"/>
            <a:ext cx="857256" cy="642942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1785918" y="3429000"/>
            <a:ext cx="428628" cy="85725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928670"/>
            <a:ext cx="8008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Ознакомиться с информацией о журнале и требованиями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3000395" cy="73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143116"/>
            <a:ext cx="5643602" cy="2080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428596" y="1357298"/>
            <a:ext cx="642942" cy="7858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857752" y="2786058"/>
            <a:ext cx="1143008" cy="11430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071942"/>
            <a:ext cx="2690812" cy="2463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Прямая со стрелкой 10"/>
          <p:cNvCxnSpPr/>
          <p:nvPr/>
        </p:nvCxnSpPr>
        <p:spPr>
          <a:xfrm>
            <a:off x="5429256" y="3643314"/>
            <a:ext cx="428628" cy="85725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857224" y="2071678"/>
            <a:ext cx="0" cy="214314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429132"/>
            <a:ext cx="5103238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1643042" y="1785926"/>
            <a:ext cx="4143404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857224" y="4429132"/>
            <a:ext cx="642942" cy="285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884" y="1500174"/>
            <a:ext cx="3152775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5" name="Прямая со стрелкой 24"/>
          <p:cNvCxnSpPr>
            <a:endCxn id="17" idx="0"/>
          </p:cNvCxnSpPr>
          <p:nvPr/>
        </p:nvCxnSpPr>
        <p:spPr>
          <a:xfrm>
            <a:off x="857224" y="3857628"/>
            <a:ext cx="321471" cy="571504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57884" y="2285992"/>
            <a:ext cx="31908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6000728" y="2714620"/>
            <a:ext cx="3143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Представление статей </a:t>
            </a:r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on-line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 стрелкой 28"/>
          <p:cNvCxnSpPr/>
          <p:nvPr/>
        </p:nvCxnSpPr>
        <p:spPr>
          <a:xfrm flipH="1" flipV="1">
            <a:off x="7072330" y="2500306"/>
            <a:ext cx="214314" cy="214314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643050"/>
            <a:ext cx="8572528" cy="357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2143108" y="4786322"/>
            <a:ext cx="3929090" cy="642942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09979" y="928670"/>
            <a:ext cx="8834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Передать материалы с помощью сервиса представления статей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5429264"/>
            <a:ext cx="2190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Новый автор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2066" y="5500702"/>
            <a:ext cx="3761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Зарегистрированный автор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 flipV="1">
            <a:off x="7429520" y="3857628"/>
            <a:ext cx="571504" cy="157163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748665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9979" y="928670"/>
            <a:ext cx="8834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Передать материалы с помощью сервиса представления статей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868" y="2786058"/>
            <a:ext cx="1714512" cy="21431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571868" y="3143248"/>
            <a:ext cx="2857520" cy="328614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>
            <a:stCxn id="7" idx="3"/>
          </p:cNvCxnSpPr>
          <p:nvPr/>
        </p:nvCxnSpPr>
        <p:spPr>
          <a:xfrm flipV="1">
            <a:off x="5286380" y="2857496"/>
            <a:ext cx="1285884" cy="35719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72264" y="2643182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Сервис представления новой статьи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572264" y="3500438"/>
            <a:ext cx="235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Мониторинг представленных статей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6429388" y="3929066"/>
            <a:ext cx="1000132" cy="750100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9979" y="928670"/>
            <a:ext cx="42473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Представление новой статьи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428736"/>
            <a:ext cx="6319855" cy="4783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85786" y="1571612"/>
            <a:ext cx="1785950" cy="264320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214554"/>
            <a:ext cx="8072414" cy="1292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929066"/>
            <a:ext cx="7929618" cy="15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00034" y="1142984"/>
            <a:ext cx="3058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6. Мониторинг статьи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Технология подготовки статьи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1714488"/>
            <a:ext cx="26620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4.1. Статья на рассмотрении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3571876"/>
            <a:ext cx="3993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Статья в стадии незавершенной подачи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6572264" y="2928935"/>
            <a:ext cx="1357322" cy="357189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572132" y="3214686"/>
            <a:ext cx="14269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Under Review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86446" y="5214950"/>
            <a:ext cx="11112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Incomplete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6286512" y="4929198"/>
            <a:ext cx="1357322" cy="357189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072198" y="5857892"/>
            <a:ext cx="2860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так до стадии завершения…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Хирша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642910" y="2214554"/>
          <a:ext cx="7715304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585814" y="6143644"/>
            <a:ext cx="7772400" cy="6429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Индекс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– зависим от </a:t>
            </a: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наукометрической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базы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857232"/>
            <a:ext cx="8572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Хирша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- индекс)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наукометрический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показатель, характеризующий продуктивность, ученого, коллективов и организаций.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/>
        </p:nvGraphicFramePr>
        <p:xfrm>
          <a:off x="2500298" y="1500174"/>
          <a:ext cx="3667151" cy="500066"/>
        </p:xfrm>
        <a:graphic>
          <a:graphicData uri="http://schemas.openxmlformats.org/presentationml/2006/ole">
            <p:oleObj spid="_x0000_s12289" name="Формула" r:id="rId8" imgW="1955520" imgH="266400" progId="Equation.3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значения индекса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Хирша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85786" y="1214422"/>
            <a:ext cx="214314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Ученый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643306" y="1214422"/>
            <a:ext cx="214314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Статьи</a:t>
            </a:r>
            <a:endParaRPr kumimoji="0" lang="ru-RU" sz="28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42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714488"/>
            <a:ext cx="1869034" cy="1773936"/>
          </a:xfrm>
          <a:prstGeom prst="rect">
            <a:avLst/>
          </a:prstGeom>
          <a:noFill/>
        </p:spPr>
      </p:pic>
      <p:pic>
        <p:nvPicPr>
          <p:cNvPr id="8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357694"/>
            <a:ext cx="1116357" cy="1059556"/>
          </a:xfrm>
          <a:prstGeom prst="rect">
            <a:avLst/>
          </a:prstGeom>
          <a:noFill/>
        </p:spPr>
      </p:pic>
      <p:pic>
        <p:nvPicPr>
          <p:cNvPr id="9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786322"/>
            <a:ext cx="1116357" cy="1059556"/>
          </a:xfrm>
          <a:prstGeom prst="rect">
            <a:avLst/>
          </a:prstGeom>
          <a:noFill/>
        </p:spPr>
      </p:pic>
      <p:pic>
        <p:nvPicPr>
          <p:cNvPr id="10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4429132"/>
            <a:ext cx="1116357" cy="1059556"/>
          </a:xfrm>
          <a:prstGeom prst="rect">
            <a:avLst/>
          </a:prstGeom>
          <a:noFill/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785786" y="5929330"/>
            <a:ext cx="214314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Ученые</a:t>
            </a:r>
          </a:p>
        </p:txBody>
      </p:sp>
      <p:pic>
        <p:nvPicPr>
          <p:cNvPr id="10244" name="Picture 4" descr="http://lhblog.ru/wp-content/uploads/2009/12/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643050"/>
            <a:ext cx="1571636" cy="1784681"/>
          </a:xfrm>
          <a:prstGeom prst="rect">
            <a:avLst/>
          </a:prstGeom>
          <a:noFill/>
        </p:spPr>
      </p:pic>
      <p:cxnSp>
        <p:nvCxnSpPr>
          <p:cNvPr id="14" name="Прямая со стрелкой 13"/>
          <p:cNvCxnSpPr/>
          <p:nvPr/>
        </p:nvCxnSpPr>
        <p:spPr>
          <a:xfrm>
            <a:off x="2928926" y="2285992"/>
            <a:ext cx="8572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6" name="Picture 6" descr="http://down-house.ru/uploads/images/00/95/78/2012/08/24/8a2933b3239d3d5559f96fc54f0f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4429132"/>
            <a:ext cx="1143008" cy="1608823"/>
          </a:xfrm>
          <a:prstGeom prst="rect">
            <a:avLst/>
          </a:prstGeom>
          <a:noFill/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3643306" y="5929330"/>
            <a:ext cx="214314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Ссылки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3143240" y="5214950"/>
            <a:ext cx="8572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786314" y="3500438"/>
            <a:ext cx="0" cy="85725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1"/>
          <p:cNvSpPr txBox="1">
            <a:spLocks/>
          </p:cNvSpPr>
          <p:nvPr/>
        </p:nvSpPr>
        <p:spPr>
          <a:xfrm>
            <a:off x="6429388" y="1214422"/>
            <a:ext cx="2143140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Наукометрическая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система</a:t>
            </a:r>
            <a:endParaRPr kumimoji="0" lang="ru-RU" sz="28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48" name="Picture 8" descr="http://us.123rf.com/400wm/400/400/Taiga/Taiga1203/Taiga120300056/12894067-n--------n------n--n-n-nfnz----nf--nf----n-n-nf-----n---n------------n-------no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1857364"/>
            <a:ext cx="1643042" cy="1523922"/>
          </a:xfrm>
          <a:prstGeom prst="rect">
            <a:avLst/>
          </a:prstGeom>
          <a:noFill/>
        </p:spPr>
      </p:pic>
      <p:cxnSp>
        <p:nvCxnSpPr>
          <p:cNvPr id="24" name="Прямая со стрелкой 23"/>
          <p:cNvCxnSpPr/>
          <p:nvPr/>
        </p:nvCxnSpPr>
        <p:spPr>
          <a:xfrm>
            <a:off x="5643570" y="2285992"/>
            <a:ext cx="114300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>
            <a:stCxn id="10246" idx="3"/>
            <a:endCxn id="10248" idx="1"/>
          </p:cNvCxnSpPr>
          <p:nvPr/>
        </p:nvCxnSpPr>
        <p:spPr>
          <a:xfrm flipV="1">
            <a:off x="5286380" y="2619325"/>
            <a:ext cx="1500198" cy="2614219"/>
          </a:xfrm>
          <a:prstGeom prst="bentConnector3">
            <a:avLst>
              <a:gd name="adj1" fmla="val 50000"/>
            </a:avLst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643834" y="3429000"/>
            <a:ext cx="0" cy="71438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Заголовок 1"/>
          <p:cNvSpPr txBox="1">
            <a:spLocks/>
          </p:cNvSpPr>
          <p:nvPr/>
        </p:nvSpPr>
        <p:spPr>
          <a:xfrm>
            <a:off x="6572264" y="4214818"/>
            <a:ext cx="2143140" cy="10001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Индекс </a:t>
            </a:r>
            <a:b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800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endParaRPr kumimoji="0" lang="ru-RU" sz="28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flipH="1">
            <a:off x="2928926" y="2714620"/>
            <a:ext cx="8572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Заголовок 1"/>
          <p:cNvSpPr txBox="1">
            <a:spLocks/>
          </p:cNvSpPr>
          <p:nvPr/>
        </p:nvSpPr>
        <p:spPr>
          <a:xfrm>
            <a:off x="2643174" y="2786058"/>
            <a:ext cx="1428760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Афилиация</a:t>
            </a:r>
            <a:endParaRPr kumimoji="0" lang="ru-RU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6" name="Заголовок 1"/>
          <p:cNvSpPr txBox="1">
            <a:spLocks/>
          </p:cNvSpPr>
          <p:nvPr/>
        </p:nvSpPr>
        <p:spPr>
          <a:xfrm>
            <a:off x="2928926" y="3643314"/>
            <a:ext cx="192882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Идентификация</a:t>
            </a:r>
            <a:endParaRPr kumimoji="0" lang="ru-RU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7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5143512"/>
            <a:ext cx="1285884" cy="12204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значения индекса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Хирша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285860"/>
            <a:ext cx="6143625" cy="521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 стрелкой 5"/>
          <p:cNvCxnSpPr/>
          <p:nvPr/>
        </p:nvCxnSpPr>
        <p:spPr>
          <a:xfrm>
            <a:off x="642910" y="4643446"/>
            <a:ext cx="8001056" cy="0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Заголовок 1"/>
          <p:cNvSpPr txBox="1">
            <a:spLocks/>
          </p:cNvSpPr>
          <p:nvPr/>
        </p:nvSpPr>
        <p:spPr>
          <a:xfrm>
            <a:off x="428596" y="1214422"/>
            <a:ext cx="1143008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H=4</a:t>
            </a:r>
            <a:endParaRPr kumimoji="0" lang="ru-RU" sz="28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143900" y="4786322"/>
            <a:ext cx="428628" cy="571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142844" y="2071678"/>
            <a:ext cx="2500330" cy="19288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i="1" noProof="0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ru-RU" sz="2000" b="1" i="1" noProof="0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Наличие </a:t>
            </a:r>
            <a:r>
              <a:rPr lang="ru-RU" sz="2000" b="1" i="1" noProof="0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стате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й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наукометрической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сисетеме</a:t>
            </a:r>
            <a:endParaRPr lang="ru-RU" sz="2000" b="1" i="1" dirty="0" smtClean="0">
              <a:solidFill>
                <a:srgbClr val="FF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2. Наличие ссылок</a:t>
            </a:r>
            <a:r>
              <a:rPr kumimoji="0" lang="ru-RU" sz="20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на статьи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i="1" baseline="0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Привязка ссылки к статьей</a:t>
            </a: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716003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значения индекса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Хирша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29454" y="1500174"/>
            <a:ext cx="428628" cy="5715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929322" y="3500438"/>
            <a:ext cx="2928958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Ссылка есть, но в индексе не учитывается</a:t>
            </a:r>
            <a:endParaRPr kumimoji="0" lang="ru-RU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1714480" y="4286256"/>
            <a:ext cx="5643602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Мероприятия по увеличению индекса </a:t>
            </a:r>
            <a:r>
              <a:rPr lang="ru-RU" b="1" i="1" dirty="0" err="1" smtClean="0">
                <a:solidFill>
                  <a:srgbClr val="FF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endParaRPr kumimoji="0" lang="ru-RU" b="1" i="1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00034" y="4857760"/>
            <a:ext cx="8001056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1. Статья должна иметь список литературы.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2. В списке литературы</a:t>
            </a:r>
            <a:r>
              <a:rPr kumimoji="0" lang="ru-RU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источники должны иметь правильную библиографию.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aseline="0" dirty="0" smtClean="0">
                <a:latin typeface="Times New Roman" pitchFamily="18" charset="0"/>
                <a:ea typeface="+mj-ea"/>
                <a:cs typeface="Times New Roman" pitchFamily="18" charset="0"/>
              </a:rPr>
              <a:t>3.</a:t>
            </a: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 Наличие мониторинга за привязкой ссылки к статье со стороны автора.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4. Выбор статей, обеспечивающих оптимальный рост индекса </a:t>
            </a:r>
            <a:r>
              <a:rPr lang="ru-RU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,  для ссылок  с учетом данных </a:t>
            </a:r>
            <a:r>
              <a:rPr lang="ru-RU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наукометрической</a:t>
            </a: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 системы. </a:t>
            </a:r>
            <a:endParaRPr kumimoji="0" lang="ru-RU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1214422"/>
            <a:ext cx="4572010" cy="1779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Индекса </a:t>
            </a:r>
            <a:r>
              <a:rPr lang="ru-RU" sz="3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Хирша</a:t>
            </a: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организации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5" y="1785926"/>
            <a:ext cx="857256" cy="813638"/>
          </a:xfrm>
          <a:prstGeom prst="rect">
            <a:avLst/>
          </a:prstGeom>
          <a:noFill/>
        </p:spPr>
      </p:pic>
      <p:pic>
        <p:nvPicPr>
          <p:cNvPr id="6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785926"/>
            <a:ext cx="857256" cy="813638"/>
          </a:xfrm>
          <a:prstGeom prst="rect">
            <a:avLst/>
          </a:prstGeom>
          <a:noFill/>
        </p:spPr>
      </p:pic>
      <p:pic>
        <p:nvPicPr>
          <p:cNvPr id="7" name="Picture 2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1785926"/>
            <a:ext cx="857256" cy="813638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285720" y="1214422"/>
            <a:ext cx="1285884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Ученый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643042" y="1214422"/>
            <a:ext cx="1285884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Ученый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928926" y="1214422"/>
            <a:ext cx="1285884" cy="50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Ученый</a:t>
            </a:r>
          </a:p>
        </p:txBody>
      </p:sp>
      <p:pic>
        <p:nvPicPr>
          <p:cNvPr id="13" name="Picture 4" descr="http://lhblog.ru/wp-content/uploads/2009/12/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1" y="3139597"/>
            <a:ext cx="1071570" cy="1216828"/>
          </a:xfrm>
          <a:prstGeom prst="rect">
            <a:avLst/>
          </a:prstGeom>
          <a:noFill/>
        </p:spPr>
      </p:pic>
      <p:pic>
        <p:nvPicPr>
          <p:cNvPr id="14" name="Picture 4" descr="http://lhblog.ru/wp-content/uploads/2009/12/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3143248"/>
            <a:ext cx="1071570" cy="1216828"/>
          </a:xfrm>
          <a:prstGeom prst="rect">
            <a:avLst/>
          </a:prstGeom>
          <a:noFill/>
        </p:spPr>
      </p:pic>
      <p:pic>
        <p:nvPicPr>
          <p:cNvPr id="15" name="Picture 4" descr="http://lhblog.ru/wp-content/uploads/2009/12/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143248"/>
            <a:ext cx="1071570" cy="1216828"/>
          </a:xfrm>
          <a:prstGeom prst="rect">
            <a:avLst/>
          </a:prstGeom>
          <a:noFill/>
        </p:spPr>
      </p:pic>
      <p:cxnSp>
        <p:nvCxnSpPr>
          <p:cNvPr id="16" name="Прямая со стрелкой 15"/>
          <p:cNvCxnSpPr/>
          <p:nvPr/>
        </p:nvCxnSpPr>
        <p:spPr>
          <a:xfrm>
            <a:off x="785786" y="442913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785786" y="264318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214546" y="264318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3428992" y="264318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8572528" y="1500174"/>
            <a:ext cx="285752" cy="285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2143108" y="442913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571868" y="4429132"/>
            <a:ext cx="0" cy="500066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Заголовок 1"/>
          <p:cNvSpPr txBox="1">
            <a:spLocks/>
          </p:cNvSpPr>
          <p:nvPr/>
        </p:nvSpPr>
        <p:spPr>
          <a:xfrm>
            <a:off x="571472" y="5000636"/>
            <a:ext cx="3429024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Индекс 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формируют статьи</a:t>
            </a:r>
            <a:r>
              <a:rPr kumimoji="0" lang="ru-RU" sz="2800" b="1" i="1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с максимальным количеством ссылок множества </a:t>
            </a:r>
            <a:r>
              <a:rPr lang="ru-RU" sz="2800" b="1" i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ченых</a:t>
            </a:r>
            <a:endParaRPr kumimoji="0" lang="ru-RU" sz="2800" b="1" i="1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5" name="Заголовок 1"/>
          <p:cNvSpPr txBox="1">
            <a:spLocks/>
          </p:cNvSpPr>
          <p:nvPr/>
        </p:nvSpPr>
        <p:spPr>
          <a:xfrm>
            <a:off x="4429124" y="6357958"/>
            <a:ext cx="4500594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Индекс </a:t>
            </a:r>
            <a:r>
              <a:rPr kumimoji="0" lang="ru-RU" sz="28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Хирша</a:t>
            </a:r>
            <a:r>
              <a:rPr kumimoji="0" lang="ru-RU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МГТУ  = 17</a:t>
            </a:r>
          </a:p>
        </p:txBody>
      </p:sp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071810"/>
            <a:ext cx="4643470" cy="3277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8643966" y="3214686"/>
            <a:ext cx="285752" cy="285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8643966" y="3643314"/>
            <a:ext cx="285752" cy="2857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Прямая со стрелкой 29"/>
          <p:cNvCxnSpPr/>
          <p:nvPr/>
        </p:nvCxnSpPr>
        <p:spPr>
          <a:xfrm>
            <a:off x="4357686" y="3000372"/>
            <a:ext cx="4643470" cy="0"/>
          </a:xfrm>
          <a:prstGeom prst="straightConnector1">
            <a:avLst/>
          </a:prstGeom>
          <a:ln w="28575">
            <a:solidFill>
              <a:srgbClr val="FF0000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81452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Карта российской науки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3504" y="4786322"/>
            <a:ext cx="3500462" cy="357190"/>
          </a:xfrm>
        </p:spPr>
        <p:txBody>
          <a:bodyPr>
            <a:normAutofit lnSpcReduction="10000"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Исполнитель: Логунова О.С.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857488" y="5929330"/>
            <a:ext cx="3500462" cy="3571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Магнитогорск - 2014</a:t>
            </a: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786050" y="214290"/>
            <a:ext cx="6143668" cy="214314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ФГБОУ ВПО</a:t>
            </a:r>
            <a:r>
              <a:rPr kumimoji="0" lang="ru-RU" sz="18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Магнитогорский государственный технический университет им. Г.И. Носова»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916" y="1071546"/>
            <a:ext cx="8845240" cy="5015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Ключевые участники проекта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 функционирования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3" name="Группа 32"/>
          <p:cNvGrpSpPr/>
          <p:nvPr/>
        </p:nvGrpSpPr>
        <p:grpSpPr>
          <a:xfrm>
            <a:off x="214282" y="1214422"/>
            <a:ext cx="8801275" cy="5188971"/>
            <a:chOff x="214282" y="1214422"/>
            <a:chExt cx="8801275" cy="5188971"/>
          </a:xfrm>
        </p:grpSpPr>
        <p:sp>
          <p:nvSpPr>
            <p:cNvPr id="5" name="TextBox 4"/>
            <p:cNvSpPr txBox="1"/>
            <p:nvPr/>
          </p:nvSpPr>
          <p:spPr>
            <a:xfrm>
              <a:off x="1071538" y="2857496"/>
              <a:ext cx="6929487" cy="954107"/>
            </a:xfrm>
            <a:prstGeom prst="rect">
              <a:avLst/>
            </a:prstGeom>
            <a:gradFill flip="none" rotWithShape="1">
              <a:gsLst>
                <a:gs pos="3000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Информационно-аналитическая платформа</a:t>
              </a:r>
            </a:p>
            <a:p>
              <a:pPr algn="ctr"/>
              <a:r>
                <a:rPr lang="ru-RU" sz="2800" dirty="0" smtClean="0">
                  <a:latin typeface="Times New Roman" pitchFamily="18" charset="0"/>
                  <a:cs typeface="Times New Roman" pitchFamily="18" charset="0"/>
                </a:rPr>
                <a:t>Карта российской наук </a:t>
              </a:r>
              <a:endParaRPr lang="ru-RU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28596" y="1214422"/>
              <a:ext cx="10887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РИНЦ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00166" y="1714488"/>
              <a:ext cx="11496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ФИПС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571736" y="1214422"/>
              <a:ext cx="8338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РКП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286116" y="1714488"/>
              <a:ext cx="126669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ГПНТБ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57686" y="1214422"/>
              <a:ext cx="21666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Web of Science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215074" y="1714488"/>
              <a:ext cx="110959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Scopus</a:t>
              </a:r>
              <a:endParaRPr lang="ru-RU" sz="2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358082" y="1285860"/>
              <a:ext cx="117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b="1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Другие</a:t>
              </a:r>
              <a:endPara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6" name="Соединительная линия уступом 15"/>
            <p:cNvCxnSpPr/>
            <p:nvPr/>
          </p:nvCxnSpPr>
          <p:spPr>
            <a:xfrm rot="16200000" flipH="1">
              <a:off x="3714744" y="2428868"/>
              <a:ext cx="642942" cy="21431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Соединительная линия уступом 17"/>
            <p:cNvCxnSpPr>
              <a:stCxn id="10" idx="2"/>
            </p:cNvCxnSpPr>
            <p:nvPr/>
          </p:nvCxnSpPr>
          <p:spPr>
            <a:xfrm rot="5400000">
              <a:off x="4558671" y="1975170"/>
              <a:ext cx="1181409" cy="583242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Соединительная линия уступом 23"/>
            <p:cNvCxnSpPr>
              <a:stCxn id="12" idx="2"/>
            </p:cNvCxnSpPr>
            <p:nvPr/>
          </p:nvCxnSpPr>
          <p:spPr>
            <a:xfrm rot="5400000">
              <a:off x="7131638" y="2045409"/>
              <a:ext cx="1109970" cy="51420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Соединительная линия уступом 25"/>
            <p:cNvCxnSpPr>
              <a:stCxn id="11" idx="2"/>
            </p:cNvCxnSpPr>
            <p:nvPr/>
          </p:nvCxnSpPr>
          <p:spPr>
            <a:xfrm rot="5400000">
              <a:off x="6223242" y="2310863"/>
              <a:ext cx="681343" cy="411922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Соединительная линия уступом 29"/>
            <p:cNvCxnSpPr>
              <a:stCxn id="8" idx="2"/>
            </p:cNvCxnSpPr>
            <p:nvPr/>
          </p:nvCxnSpPr>
          <p:spPr>
            <a:xfrm rot="16200000" flipH="1">
              <a:off x="2618131" y="2046634"/>
              <a:ext cx="1181408" cy="44031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Соединительная линия уступом 31"/>
            <p:cNvCxnSpPr>
              <a:stCxn id="7" idx="2"/>
            </p:cNvCxnSpPr>
            <p:nvPr/>
          </p:nvCxnSpPr>
          <p:spPr>
            <a:xfrm rot="16200000" flipH="1">
              <a:off x="1982698" y="2268457"/>
              <a:ext cx="681342" cy="49673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Соединительная линия уступом 33"/>
            <p:cNvCxnSpPr>
              <a:stCxn id="6" idx="2"/>
            </p:cNvCxnSpPr>
            <p:nvPr/>
          </p:nvCxnSpPr>
          <p:spPr>
            <a:xfrm rot="16200000" flipH="1">
              <a:off x="788743" y="1860319"/>
              <a:ext cx="1181408" cy="8129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214282" y="3143248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2007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8215338" y="3071810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240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2013</a:t>
              </a:r>
              <a:endPara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7" name="Picture 2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57356" y="4429132"/>
              <a:ext cx="857256" cy="813638"/>
            </a:xfrm>
            <a:prstGeom prst="rect">
              <a:avLst/>
            </a:prstGeom>
            <a:noFill/>
          </p:spPr>
        </p:pic>
        <p:pic>
          <p:nvPicPr>
            <p:cNvPr id="38" name="Picture 2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143240" y="4429132"/>
              <a:ext cx="857256" cy="813638"/>
            </a:xfrm>
            <a:prstGeom prst="rect">
              <a:avLst/>
            </a:prstGeom>
            <a:noFill/>
          </p:spPr>
        </p:pic>
        <p:pic>
          <p:nvPicPr>
            <p:cNvPr id="39" name="Picture 2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57686" y="4429132"/>
              <a:ext cx="857256" cy="813638"/>
            </a:xfrm>
            <a:prstGeom prst="rect">
              <a:avLst/>
            </a:prstGeom>
            <a:noFill/>
          </p:spPr>
        </p:pic>
        <p:pic>
          <p:nvPicPr>
            <p:cNvPr id="40" name="Picture 2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643570" y="4429132"/>
              <a:ext cx="857256" cy="813638"/>
            </a:xfrm>
            <a:prstGeom prst="rect">
              <a:avLst/>
            </a:prstGeom>
            <a:noFill/>
          </p:spPr>
        </p:pic>
        <p:pic>
          <p:nvPicPr>
            <p:cNvPr id="41" name="Picture 2" descr="C:\Program Files (x86)\Microsoft Office\MEDIA\CAGCAT10\j0292020.wm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58016" y="4429132"/>
              <a:ext cx="857256" cy="813638"/>
            </a:xfrm>
            <a:prstGeom prst="rect">
              <a:avLst/>
            </a:prstGeom>
            <a:noFill/>
          </p:spPr>
        </p:pic>
        <p:sp>
          <p:nvSpPr>
            <p:cNvPr id="42" name="Правая фигурная скобка 41"/>
            <p:cNvSpPr/>
            <p:nvPr/>
          </p:nvSpPr>
          <p:spPr>
            <a:xfrm rot="5400000">
              <a:off x="4500562" y="2357430"/>
              <a:ext cx="428628" cy="6143668"/>
            </a:xfrm>
            <a:prstGeom prst="rightBrace">
              <a:avLst>
                <a:gd name="adj1" fmla="val 0"/>
                <a:gd name="adj2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4" name="Прямая со стрелкой 43"/>
            <p:cNvCxnSpPr/>
            <p:nvPr/>
          </p:nvCxnSpPr>
          <p:spPr>
            <a:xfrm>
              <a:off x="2214546" y="3786190"/>
              <a:ext cx="0" cy="5715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>
              <a:off x="3714744" y="3786190"/>
              <a:ext cx="0" cy="5715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Прямая со стрелкой 45"/>
            <p:cNvCxnSpPr/>
            <p:nvPr/>
          </p:nvCxnSpPr>
          <p:spPr>
            <a:xfrm>
              <a:off x="5000628" y="3786190"/>
              <a:ext cx="0" cy="5715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/>
            <p:nvPr/>
          </p:nvCxnSpPr>
          <p:spPr>
            <a:xfrm>
              <a:off x="6215074" y="3786190"/>
              <a:ext cx="0" cy="5715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Прямая со стрелкой 47"/>
            <p:cNvCxnSpPr/>
            <p:nvPr/>
          </p:nvCxnSpPr>
          <p:spPr>
            <a:xfrm>
              <a:off x="7358082" y="3786190"/>
              <a:ext cx="0" cy="57150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6866" name="Picture 2" descr="http://www.ugmk.com/common/img/uploaded/big-tu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071934" y="5786454"/>
              <a:ext cx="1214446" cy="616939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7988119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Объем информации в проекте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 функционирования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 l="985" t="1251" r="525" b="1166"/>
          <a:stretch>
            <a:fillRect/>
          </a:stretch>
        </p:blipFill>
        <p:spPr bwMode="auto">
          <a:xfrm>
            <a:off x="1357290" y="1357298"/>
            <a:ext cx="6858048" cy="534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00034" y="857232"/>
            <a:ext cx="30578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www.mapofscience.ru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 l="23233" r="11109" b="10212"/>
          <a:stretch>
            <a:fillRect/>
          </a:stretch>
        </p:blipFill>
        <p:spPr bwMode="auto">
          <a:xfrm>
            <a:off x="1000100" y="928670"/>
            <a:ext cx="7215238" cy="555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Принцип функционирования</a:t>
            </a:r>
            <a:endParaRPr lang="ru-RU" sz="3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85794"/>
            <a:ext cx="8262855" cy="5940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746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Статистика для организаций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928670"/>
            <a:ext cx="6715172" cy="5718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Статистика для ученого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 cstate="print"/>
          <a:srcRect l="25325" t="8081" r="25324" b="11110"/>
          <a:stretch>
            <a:fillRect/>
          </a:stretch>
        </p:blipFill>
        <p:spPr bwMode="auto">
          <a:xfrm>
            <a:off x="428596" y="1000108"/>
            <a:ext cx="542928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 cstate="print"/>
          <a:srcRect l="46939" t="8466" r="31292" b="8087"/>
          <a:stretch>
            <a:fillRect/>
          </a:stretch>
        </p:blipFill>
        <p:spPr bwMode="auto">
          <a:xfrm>
            <a:off x="6143636" y="1000108"/>
            <a:ext cx="2357454" cy="5083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85720" y="214290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оллаборации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ученых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214422"/>
            <a:ext cx="7715272" cy="530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Аналитика для ученых и организаций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Аналитика для ученых и организаций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142984"/>
            <a:ext cx="6643734" cy="5480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Карта российской науки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501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8532744" cy="4799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357430"/>
            <a:ext cx="8229600" cy="1143000"/>
          </a:xfrm>
        </p:spPr>
        <p:txBody>
          <a:bodyPr/>
          <a:lstStyle/>
          <a:p>
            <a:r>
              <a:rPr lang="ru-RU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485</Words>
  <Application>Microsoft Office PowerPoint</Application>
  <PresentationFormat>Экран (4:3)</PresentationFormat>
  <Paragraphs>125</Paragraphs>
  <Slides>30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Формула</vt:lpstr>
      <vt:lpstr>Технология подготовки и подачи публикаций в зарубежные журналы</vt:lpstr>
      <vt:lpstr>Классификация журналов</vt:lpstr>
      <vt:lpstr>Системы рейтинга журналов</vt:lpstr>
      <vt:lpstr>Модель статьи</vt:lpstr>
      <vt:lpstr>Траектория продвижения статьи</vt:lpstr>
      <vt:lpstr>Технология подготовки статьи</vt:lpstr>
      <vt:lpstr>Технология подготовки статьи</vt:lpstr>
      <vt:lpstr>Технология подготовки статьи</vt:lpstr>
      <vt:lpstr>Технология подготовки статьи</vt:lpstr>
      <vt:lpstr>Технология подготовки статьи</vt:lpstr>
      <vt:lpstr>Технология подготовки статьи</vt:lpstr>
      <vt:lpstr>Технология подготовки статьи</vt:lpstr>
      <vt:lpstr>Индекс Хирша</vt:lpstr>
      <vt:lpstr>Формирование значения индекса Хирша</vt:lpstr>
      <vt:lpstr>Формирование значения индекса Хирша</vt:lpstr>
      <vt:lpstr>Формирование значения индекса Хирша</vt:lpstr>
      <vt:lpstr>Индекса Хирша организации</vt:lpstr>
      <vt:lpstr>Карта российской науки</vt:lpstr>
      <vt:lpstr>Ключевые участники проекта</vt:lpstr>
      <vt:lpstr>Принцип функционирования</vt:lpstr>
      <vt:lpstr>Объем информации в проекте</vt:lpstr>
      <vt:lpstr>Принцип функционирования</vt:lpstr>
      <vt:lpstr>Принцип функционирования</vt:lpstr>
      <vt:lpstr>Слайд 24</vt:lpstr>
      <vt:lpstr>Статистика для ученого</vt:lpstr>
      <vt:lpstr>Слайд 26</vt:lpstr>
      <vt:lpstr>Аналитика для ученых и организаций</vt:lpstr>
      <vt:lpstr>Аналитика для ученых и организаций</vt:lpstr>
      <vt:lpstr>Карта российской науки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подготовки и подачи публикаций в зарубежные журналы</dc:title>
  <dc:creator>Оксана</dc:creator>
  <cp:lastModifiedBy>Оксана</cp:lastModifiedBy>
  <cp:revision>51</cp:revision>
  <dcterms:created xsi:type="dcterms:W3CDTF">2014-02-22T05:22:40Z</dcterms:created>
  <dcterms:modified xsi:type="dcterms:W3CDTF">2014-02-26T13:21:37Z</dcterms:modified>
</cp:coreProperties>
</file>