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quickStyle2.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1"/>
  </p:notesMasterIdLst>
  <p:handoutMasterIdLst>
    <p:handoutMasterId r:id="rId22"/>
  </p:handoutMasterIdLst>
  <p:sldIdLst>
    <p:sldId id="256" r:id="rId2"/>
    <p:sldId id="264" r:id="rId3"/>
    <p:sldId id="288" r:id="rId4"/>
    <p:sldId id="271" r:id="rId5"/>
    <p:sldId id="290" r:id="rId6"/>
    <p:sldId id="291" r:id="rId7"/>
    <p:sldId id="292" r:id="rId8"/>
    <p:sldId id="286" r:id="rId9"/>
    <p:sldId id="275" r:id="rId10"/>
    <p:sldId id="277" r:id="rId11"/>
    <p:sldId id="276" r:id="rId12"/>
    <p:sldId id="289" r:id="rId13"/>
    <p:sldId id="280" r:id="rId14"/>
    <p:sldId id="281" r:id="rId15"/>
    <p:sldId id="282" r:id="rId16"/>
    <p:sldId id="284" r:id="rId17"/>
    <p:sldId id="263" r:id="rId18"/>
    <p:sldId id="257" r:id="rId19"/>
    <p:sldId id="258" r:id="rId20"/>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407A"/>
    <a:srgbClr val="1D8DB0"/>
    <a:srgbClr val="116E8A"/>
    <a:srgbClr val="147694"/>
    <a:srgbClr val="177E9D"/>
    <a:srgbClr val="278E74"/>
    <a:srgbClr val="3BBB99"/>
    <a:srgbClr val="86BCE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684" autoAdjust="0"/>
    <p:restoredTop sz="94656" autoAdjust="0"/>
  </p:normalViewPr>
  <p:slideViewPr>
    <p:cSldViewPr snapToObjects="1" showGuides="1">
      <p:cViewPr>
        <p:scale>
          <a:sx n="70" d="100"/>
          <a:sy n="70" d="100"/>
        </p:scale>
        <p:origin x="-894" y="-72"/>
      </p:cViewPr>
      <p:guideLst>
        <p:guide orient="horz" pos="2296"/>
        <p:guide pos="1519"/>
      </p:guideLst>
    </p:cSldViewPr>
  </p:slideViewPr>
  <p:outlineViewPr>
    <p:cViewPr>
      <p:scale>
        <a:sx n="33" d="100"/>
        <a:sy n="33" d="100"/>
      </p:scale>
      <p:origin x="0" y="0"/>
    </p:cViewPr>
  </p:outlineViewPr>
  <p:notesTextViewPr>
    <p:cViewPr>
      <p:scale>
        <a:sx n="1" d="1"/>
        <a:sy n="1" d="1"/>
      </p:scale>
      <p:origin x="0" y="0"/>
    </p:cViewPr>
  </p:notesTextViewPr>
  <p:notesViewPr>
    <p:cSldViewPr snapToObjects="1" showGuides="1">
      <p:cViewPr varScale="1">
        <p:scale>
          <a:sx n="73" d="100"/>
          <a:sy n="73" d="100"/>
        </p:scale>
        <p:origin x="-2028" y="-9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45948D-0866-4275-B417-98A0DE49CCC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72B3C868-A959-427C-A8A2-0F7FB5D30296}">
      <dgm:prSet phldrT="[Текст]" custT="1"/>
      <dgm:spPr/>
      <dgm:t>
        <a:bodyPr/>
        <a:lstStyle/>
        <a:p>
          <a:pPr rtl="0"/>
          <a:r>
            <a:rPr lang="en-US" sz="2000" b="1" kern="1200" baseline="0" dirty="0" smtClean="0">
              <a:solidFill>
                <a:srgbClr val="00407A"/>
              </a:solidFill>
              <a:latin typeface="Arial" pitchFamily="34" charset="0"/>
              <a:ea typeface="+mn-ea"/>
              <a:cs typeface="Arial" pitchFamily="34" charset="0"/>
            </a:rPr>
            <a:t>Engineering</a:t>
          </a:r>
          <a:endParaRPr lang="ru-RU" sz="2000" b="1" kern="1200" baseline="0" dirty="0" smtClean="0">
            <a:solidFill>
              <a:srgbClr val="00407A"/>
            </a:solidFill>
            <a:latin typeface="Arial" pitchFamily="34" charset="0"/>
            <a:ea typeface="+mn-ea"/>
            <a:cs typeface="Arial" pitchFamily="34" charset="0"/>
          </a:endParaRPr>
        </a:p>
      </dgm:t>
    </dgm:pt>
    <dgm:pt modelId="{928A33FF-9FB3-494E-B435-ECC1F9750903}" type="parTrans" cxnId="{13920C1C-1A77-48D2-8C1B-B95851705305}">
      <dgm:prSet/>
      <dgm:spPr/>
      <dgm:t>
        <a:bodyPr/>
        <a:lstStyle/>
        <a:p>
          <a:endParaRPr lang="ru-RU"/>
        </a:p>
      </dgm:t>
    </dgm:pt>
    <dgm:pt modelId="{DBFCADE5-165B-4DFF-AB44-56B723B3E116}" type="sibTrans" cxnId="{13920C1C-1A77-48D2-8C1B-B95851705305}">
      <dgm:prSet/>
      <dgm:spPr/>
      <dgm:t>
        <a:bodyPr/>
        <a:lstStyle/>
        <a:p>
          <a:endParaRPr lang="ru-RU"/>
        </a:p>
      </dgm:t>
    </dgm:pt>
    <dgm:pt modelId="{AE51888B-4E0B-4310-8A0E-8F54C35569E2}">
      <dgm:prSet phldrT="[Текст]" custT="1"/>
      <dgm:spPr/>
      <dgm:t>
        <a:bodyPr/>
        <a:lstStyle/>
        <a:p>
          <a:pPr rtl="0"/>
          <a:r>
            <a:rPr lang="en-US" sz="2000" b="1" kern="1200" baseline="0" dirty="0" smtClean="0">
              <a:solidFill>
                <a:srgbClr val="00407A"/>
              </a:solidFill>
              <a:latin typeface="Arial" pitchFamily="34" charset="0"/>
              <a:ea typeface="+mn-ea"/>
              <a:cs typeface="Arial" pitchFamily="34" charset="0"/>
            </a:rPr>
            <a:t>Computer Sciences</a:t>
          </a:r>
          <a:endParaRPr lang="ru-RU" sz="2000" b="1" kern="1200" baseline="0" dirty="0" smtClean="0">
            <a:solidFill>
              <a:srgbClr val="00407A"/>
            </a:solidFill>
            <a:latin typeface="Arial" pitchFamily="34" charset="0"/>
            <a:ea typeface="+mn-ea"/>
            <a:cs typeface="Arial" pitchFamily="34" charset="0"/>
          </a:endParaRPr>
        </a:p>
      </dgm:t>
    </dgm:pt>
    <dgm:pt modelId="{DF7F9F6D-7FEE-4C53-9B25-7E3CDC9E2E39}" type="parTrans" cxnId="{3206699E-3CB3-4025-BF60-B089EC47CA25}">
      <dgm:prSet/>
      <dgm:spPr/>
      <dgm:t>
        <a:bodyPr/>
        <a:lstStyle/>
        <a:p>
          <a:endParaRPr lang="ru-RU"/>
        </a:p>
      </dgm:t>
    </dgm:pt>
    <dgm:pt modelId="{859B323F-ED7C-424E-B1B6-F0CFC971239C}" type="sibTrans" cxnId="{3206699E-3CB3-4025-BF60-B089EC47CA25}">
      <dgm:prSet/>
      <dgm:spPr/>
      <dgm:t>
        <a:bodyPr/>
        <a:lstStyle/>
        <a:p>
          <a:endParaRPr lang="ru-RU"/>
        </a:p>
      </dgm:t>
    </dgm:pt>
    <dgm:pt modelId="{A41CABEC-6644-4597-BE3B-BBFB57C013D3}">
      <dgm:prSet phldrT="[Текст]" custT="1"/>
      <dgm:spPr/>
      <dgm:t>
        <a:bodyPr/>
        <a:lstStyle/>
        <a:p>
          <a:pPr rtl="0"/>
          <a:r>
            <a:rPr lang="en-US" sz="2000" b="1" kern="1200" baseline="0" dirty="0" smtClean="0">
              <a:solidFill>
                <a:srgbClr val="00407A"/>
              </a:solidFill>
              <a:latin typeface="Arial" pitchFamily="34" charset="0"/>
              <a:ea typeface="+mn-ea"/>
              <a:cs typeface="Arial" pitchFamily="34" charset="0"/>
            </a:rPr>
            <a:t>Humanities</a:t>
          </a:r>
        </a:p>
      </dgm:t>
    </dgm:pt>
    <dgm:pt modelId="{D0D76C9C-5CD4-4FE2-9098-B4466D201EBD}" type="parTrans" cxnId="{2DF888C1-CB61-46E5-9B35-A7F88FD336E9}">
      <dgm:prSet/>
      <dgm:spPr/>
      <dgm:t>
        <a:bodyPr/>
        <a:lstStyle/>
        <a:p>
          <a:endParaRPr lang="ru-RU"/>
        </a:p>
      </dgm:t>
    </dgm:pt>
    <dgm:pt modelId="{EC9D0093-67F2-42C2-98AF-D01832EC07B4}" type="sibTrans" cxnId="{2DF888C1-CB61-46E5-9B35-A7F88FD336E9}">
      <dgm:prSet/>
      <dgm:spPr/>
      <dgm:t>
        <a:bodyPr/>
        <a:lstStyle/>
        <a:p>
          <a:endParaRPr lang="ru-RU"/>
        </a:p>
      </dgm:t>
    </dgm:pt>
    <dgm:pt modelId="{6ED48160-A01E-48FA-9483-E59470473447}">
      <dgm:prSet phldrT="[Текст]" custT="1"/>
      <dgm:spPr/>
      <dgm:t>
        <a:bodyPr/>
        <a:lstStyle/>
        <a:p>
          <a:r>
            <a:rPr lang="en-US" sz="1400" b="1" kern="1200" baseline="0" dirty="0" smtClean="0">
              <a:solidFill>
                <a:srgbClr val="00407A"/>
              </a:solidFill>
              <a:latin typeface="Arial" pitchFamily="34" charset="0"/>
              <a:ea typeface="+mn-ea"/>
              <a:cs typeface="Arial" pitchFamily="34" charset="0"/>
            </a:rPr>
            <a:t>Innovative Business and Management</a:t>
          </a:r>
          <a:endParaRPr lang="ru-RU" sz="1400" b="1" kern="1200" baseline="0" dirty="0" smtClean="0">
            <a:solidFill>
              <a:srgbClr val="00407A"/>
            </a:solidFill>
            <a:latin typeface="Arial" pitchFamily="34" charset="0"/>
            <a:ea typeface="+mn-ea"/>
            <a:cs typeface="Arial" pitchFamily="34" charset="0"/>
          </a:endParaRPr>
        </a:p>
      </dgm:t>
    </dgm:pt>
    <dgm:pt modelId="{11404BEE-BCA3-4159-83B8-011E73F389E2}" type="parTrans" cxnId="{32401AE7-01F9-47E3-A971-1E87E79A62E2}">
      <dgm:prSet/>
      <dgm:spPr/>
      <dgm:t>
        <a:bodyPr/>
        <a:lstStyle/>
        <a:p>
          <a:endParaRPr lang="ru-RU"/>
        </a:p>
      </dgm:t>
    </dgm:pt>
    <dgm:pt modelId="{6B658B84-2BA9-4619-8A6B-7DE12B4A5894}" type="sibTrans" cxnId="{32401AE7-01F9-47E3-A971-1E87E79A62E2}">
      <dgm:prSet/>
      <dgm:spPr/>
      <dgm:t>
        <a:bodyPr/>
        <a:lstStyle/>
        <a:p>
          <a:endParaRPr lang="ru-RU"/>
        </a:p>
      </dgm:t>
    </dgm:pt>
    <dgm:pt modelId="{2A88B9E3-0590-4D64-9DD8-3449B3C2126D}">
      <dgm:prSet phldrT="[Текст]" custT="1"/>
      <dgm:spPr/>
      <dgm:t>
        <a:bodyPr/>
        <a:lstStyle/>
        <a:p>
          <a:r>
            <a:rPr lang="en-US" sz="1400" b="1" kern="1200" baseline="0" dirty="0" smtClean="0">
              <a:solidFill>
                <a:srgbClr val="00407A"/>
              </a:solidFill>
              <a:latin typeface="Arial" pitchFamily="34" charset="0"/>
              <a:ea typeface="+mn-ea"/>
              <a:cs typeface="Arial" pitchFamily="34" charset="0"/>
            </a:rPr>
            <a:t>Management and Entrepreneurship</a:t>
          </a:r>
          <a:endParaRPr lang="ru-RU" sz="1400" b="1" kern="1200" baseline="0" dirty="0" smtClean="0">
            <a:solidFill>
              <a:srgbClr val="00407A"/>
            </a:solidFill>
            <a:latin typeface="Arial" pitchFamily="34" charset="0"/>
            <a:ea typeface="+mn-ea"/>
            <a:cs typeface="Arial" pitchFamily="34" charset="0"/>
          </a:endParaRPr>
        </a:p>
      </dgm:t>
    </dgm:pt>
    <dgm:pt modelId="{AA0D727F-32AB-4A63-9044-93D4CFE7FBAB}" type="parTrans" cxnId="{A56DD97E-E742-4792-88CA-B47FB778F415}">
      <dgm:prSet/>
      <dgm:spPr/>
      <dgm:t>
        <a:bodyPr/>
        <a:lstStyle/>
        <a:p>
          <a:endParaRPr lang="ru-RU"/>
        </a:p>
      </dgm:t>
    </dgm:pt>
    <dgm:pt modelId="{9C5810C2-64EB-4DDB-8462-B075376F9A57}" type="sibTrans" cxnId="{A56DD97E-E742-4792-88CA-B47FB778F415}">
      <dgm:prSet/>
      <dgm:spPr/>
      <dgm:t>
        <a:bodyPr/>
        <a:lstStyle/>
        <a:p>
          <a:endParaRPr lang="ru-RU"/>
        </a:p>
      </dgm:t>
    </dgm:pt>
    <dgm:pt modelId="{C9720998-58D8-47F9-B003-73FD8A6BB646}">
      <dgm:prSet phldrT="[Текст]" custT="1"/>
      <dgm:spPr/>
      <dgm:t>
        <a:bodyPr/>
        <a:lstStyle/>
        <a:p>
          <a:pPr rtl="0"/>
          <a:r>
            <a:rPr lang="en-US" sz="2000" b="1" kern="1200" baseline="0" dirty="0" smtClean="0">
              <a:solidFill>
                <a:srgbClr val="00407A"/>
              </a:solidFill>
              <a:latin typeface="Arial" pitchFamily="34" charset="0"/>
              <a:ea typeface="+mn-ea"/>
              <a:cs typeface="Arial" pitchFamily="34" charset="0"/>
            </a:rPr>
            <a:t>Economy</a:t>
          </a:r>
          <a:r>
            <a:rPr lang="en-US" sz="2900" kern="1200" dirty="0" smtClean="0">
              <a:solidFill>
                <a:srgbClr val="7E2A00"/>
              </a:solidFill>
              <a:effectLst/>
              <a:latin typeface="Arabic Typesetting"/>
            </a:rPr>
            <a:t> </a:t>
          </a:r>
          <a:endParaRPr lang="ru-RU" sz="2900" kern="1200" dirty="0"/>
        </a:p>
      </dgm:t>
    </dgm:pt>
    <dgm:pt modelId="{00990EE6-64C3-44CC-A5CA-DC5B7C9DF361}" type="parTrans" cxnId="{6253CAC6-4F58-4F20-8070-D0446C84050D}">
      <dgm:prSet/>
      <dgm:spPr/>
      <dgm:t>
        <a:bodyPr/>
        <a:lstStyle/>
        <a:p>
          <a:endParaRPr lang="ru-RU"/>
        </a:p>
      </dgm:t>
    </dgm:pt>
    <dgm:pt modelId="{30A2DC4C-D0B1-42AB-A80C-99E0FB6E73B2}" type="sibTrans" cxnId="{6253CAC6-4F58-4F20-8070-D0446C84050D}">
      <dgm:prSet/>
      <dgm:spPr/>
      <dgm:t>
        <a:bodyPr/>
        <a:lstStyle/>
        <a:p>
          <a:endParaRPr lang="ru-RU"/>
        </a:p>
      </dgm:t>
    </dgm:pt>
    <dgm:pt modelId="{8A381C97-F352-4351-8B10-051CA727228B}">
      <dgm:prSet custT="1"/>
      <dgm:spPr/>
      <dgm:t>
        <a:bodyPr/>
        <a:lstStyle/>
        <a:p>
          <a:r>
            <a:rPr lang="en-US" sz="1400" b="1" kern="1200" baseline="0" dirty="0" smtClean="0">
              <a:solidFill>
                <a:srgbClr val="00407A"/>
              </a:solidFill>
              <a:latin typeface="Arial" pitchFamily="34" charset="0"/>
              <a:ea typeface="+mn-ea"/>
              <a:cs typeface="Arial" pitchFamily="34" charset="0"/>
            </a:rPr>
            <a:t>Automation, </a:t>
          </a:r>
          <a:r>
            <a:rPr lang="en-US" sz="1400" b="1" kern="1200" baseline="0" dirty="0" err="1" smtClean="0">
              <a:solidFill>
                <a:srgbClr val="00407A"/>
              </a:solidFill>
              <a:latin typeface="Arial" pitchFamily="34" charset="0"/>
              <a:ea typeface="+mn-ea"/>
              <a:cs typeface="Arial" pitchFamily="34" charset="0"/>
            </a:rPr>
            <a:t>Mechatronics</a:t>
          </a:r>
          <a:r>
            <a:rPr lang="en-US" sz="1400" b="1" kern="1200" baseline="0" dirty="0" smtClean="0">
              <a:solidFill>
                <a:srgbClr val="00407A"/>
              </a:solidFill>
              <a:latin typeface="Arial" pitchFamily="34" charset="0"/>
              <a:ea typeface="+mn-ea"/>
              <a:cs typeface="Arial" pitchFamily="34" charset="0"/>
            </a:rPr>
            <a:t> and Control</a:t>
          </a:r>
          <a:endParaRPr lang="ru-RU" sz="1400" b="1" kern="1200" baseline="0" dirty="0" smtClean="0">
            <a:solidFill>
              <a:srgbClr val="00407A"/>
            </a:solidFill>
            <a:latin typeface="Arial" pitchFamily="34" charset="0"/>
            <a:ea typeface="+mn-ea"/>
            <a:cs typeface="Arial" pitchFamily="34" charset="0"/>
          </a:endParaRPr>
        </a:p>
      </dgm:t>
    </dgm:pt>
    <dgm:pt modelId="{70F1B109-247C-4C1A-9E05-6A8202CD7B27}" type="parTrans" cxnId="{92538F01-922E-47E8-9C92-CF88DD9C0C3C}">
      <dgm:prSet/>
      <dgm:spPr/>
      <dgm:t>
        <a:bodyPr/>
        <a:lstStyle/>
        <a:p>
          <a:endParaRPr lang="ru-RU"/>
        </a:p>
      </dgm:t>
    </dgm:pt>
    <dgm:pt modelId="{A547BC77-DAB2-49A5-93B0-1B3C5C7C425B}" type="sibTrans" cxnId="{92538F01-922E-47E8-9C92-CF88DD9C0C3C}">
      <dgm:prSet/>
      <dgm:spPr/>
      <dgm:t>
        <a:bodyPr/>
        <a:lstStyle/>
        <a:p>
          <a:endParaRPr lang="ru-RU"/>
        </a:p>
      </dgm:t>
    </dgm:pt>
    <dgm:pt modelId="{3658A2B7-053C-4DDC-AD6F-7B4E4E56907B}">
      <dgm:prSet phldrT="[Текст]" custT="1"/>
      <dgm:spPr/>
      <dgm:t>
        <a:bodyPr/>
        <a:lstStyle/>
        <a:p>
          <a:r>
            <a:rPr lang="en-US" sz="1400" b="1" kern="1200" baseline="0" dirty="0" smtClean="0">
              <a:solidFill>
                <a:srgbClr val="00407A"/>
              </a:solidFill>
              <a:latin typeface="Arial" pitchFamily="34" charset="0"/>
              <a:ea typeface="+mn-ea"/>
              <a:cs typeface="Arial" pitchFamily="34" charset="0"/>
            </a:rPr>
            <a:t>Informatics and Computer Sciences</a:t>
          </a:r>
          <a:endParaRPr lang="ru-RU" sz="1400" b="1" kern="1200" baseline="0" dirty="0" smtClean="0">
            <a:solidFill>
              <a:srgbClr val="00407A"/>
            </a:solidFill>
            <a:latin typeface="Arial" pitchFamily="34" charset="0"/>
            <a:ea typeface="+mn-ea"/>
            <a:cs typeface="Arial" pitchFamily="34" charset="0"/>
          </a:endParaRPr>
        </a:p>
      </dgm:t>
    </dgm:pt>
    <dgm:pt modelId="{731104DA-2172-48A4-9896-4A2712978517}" type="parTrans" cxnId="{FFB96D68-85F2-4336-8F94-6271340BA960}">
      <dgm:prSet/>
      <dgm:spPr/>
      <dgm:t>
        <a:bodyPr/>
        <a:lstStyle/>
        <a:p>
          <a:endParaRPr lang="ru-RU"/>
        </a:p>
      </dgm:t>
    </dgm:pt>
    <dgm:pt modelId="{BEFD7378-5A80-45D0-8D69-101026BA1818}" type="sibTrans" cxnId="{FFB96D68-85F2-4336-8F94-6271340BA960}">
      <dgm:prSet/>
      <dgm:spPr/>
      <dgm:t>
        <a:bodyPr/>
        <a:lstStyle/>
        <a:p>
          <a:endParaRPr lang="ru-RU"/>
        </a:p>
      </dgm:t>
    </dgm:pt>
    <dgm:pt modelId="{D1931217-FA58-4B7A-A5F2-3CF12CDD1874}">
      <dgm:prSet phldrT="[Текст]" custT="1"/>
      <dgm:spPr/>
      <dgm:t>
        <a:bodyPr/>
        <a:lstStyle/>
        <a:p>
          <a:r>
            <a:rPr lang="en-US" sz="1400" b="1" kern="1200" baseline="0" dirty="0" smtClean="0">
              <a:solidFill>
                <a:srgbClr val="00407A"/>
              </a:solidFill>
              <a:latin typeface="Arial" pitchFamily="34" charset="0"/>
              <a:ea typeface="+mn-ea"/>
              <a:cs typeface="Arial" pitchFamily="34" charset="0"/>
            </a:rPr>
            <a:t>Humanities and Social Sciences</a:t>
          </a:r>
          <a:endParaRPr lang="ru-RU" sz="1400" b="1" kern="1200" baseline="0" dirty="0" smtClean="0">
            <a:solidFill>
              <a:srgbClr val="00407A"/>
            </a:solidFill>
            <a:latin typeface="Arial" pitchFamily="34" charset="0"/>
            <a:ea typeface="+mn-ea"/>
            <a:cs typeface="Arial" pitchFamily="34" charset="0"/>
          </a:endParaRPr>
        </a:p>
      </dgm:t>
    </dgm:pt>
    <dgm:pt modelId="{A8A382F8-3104-49D6-A85B-6C5213D6C42E}" type="parTrans" cxnId="{6616D506-8D50-4146-AB4F-0E756A4FADDC}">
      <dgm:prSet/>
      <dgm:spPr/>
      <dgm:t>
        <a:bodyPr/>
        <a:lstStyle/>
        <a:p>
          <a:endParaRPr lang="ru-RU"/>
        </a:p>
      </dgm:t>
    </dgm:pt>
    <dgm:pt modelId="{745413E8-4934-45FA-988A-35F6C29FC5D2}" type="sibTrans" cxnId="{6616D506-8D50-4146-AB4F-0E756A4FADDC}">
      <dgm:prSet/>
      <dgm:spPr/>
      <dgm:t>
        <a:bodyPr/>
        <a:lstStyle/>
        <a:p>
          <a:endParaRPr lang="ru-RU"/>
        </a:p>
      </dgm:t>
    </dgm:pt>
    <dgm:pt modelId="{537A3892-95D0-4A00-A5FD-242DE3AA7D53}">
      <dgm:prSet phldrT="[Текст]" custT="1"/>
      <dgm:spPr/>
      <dgm:t>
        <a:bodyPr/>
        <a:lstStyle/>
        <a:p>
          <a:r>
            <a:rPr lang="en-US" sz="1400" b="1" kern="1200" baseline="0" dirty="0" smtClean="0">
              <a:solidFill>
                <a:srgbClr val="00407A"/>
              </a:solidFill>
              <a:latin typeface="Arial" pitchFamily="34" charset="0"/>
              <a:ea typeface="+mn-ea"/>
              <a:cs typeface="Arial" pitchFamily="34" charset="0"/>
            </a:rPr>
            <a:t>International</a:t>
          </a:r>
          <a:endParaRPr lang="ru-RU" sz="1400" b="1" kern="1200" baseline="0" dirty="0" smtClean="0">
            <a:solidFill>
              <a:srgbClr val="00407A"/>
            </a:solidFill>
            <a:latin typeface="Arial" pitchFamily="34" charset="0"/>
            <a:ea typeface="+mn-ea"/>
            <a:cs typeface="Arial" pitchFamily="34" charset="0"/>
          </a:endParaRPr>
        </a:p>
      </dgm:t>
    </dgm:pt>
    <dgm:pt modelId="{2259F72D-4BD2-4C07-A3B0-3153938D7849}" type="parTrans" cxnId="{55CA5A48-ED2D-4166-B8AE-F4D66405C801}">
      <dgm:prSet/>
      <dgm:spPr/>
      <dgm:t>
        <a:bodyPr/>
        <a:lstStyle/>
        <a:p>
          <a:endParaRPr lang="ru-RU"/>
        </a:p>
      </dgm:t>
    </dgm:pt>
    <dgm:pt modelId="{A8629360-27EC-4EC2-8C86-91AD383D8F87}" type="sibTrans" cxnId="{55CA5A48-ED2D-4166-B8AE-F4D66405C801}">
      <dgm:prSet/>
      <dgm:spPr/>
      <dgm:t>
        <a:bodyPr/>
        <a:lstStyle/>
        <a:p>
          <a:endParaRPr lang="ru-RU"/>
        </a:p>
      </dgm:t>
    </dgm:pt>
    <dgm:pt modelId="{4037129C-24BD-4589-8229-44BD2C2F1D31}">
      <dgm:prSet phldrT="[Текст]" custT="1"/>
      <dgm:spPr/>
      <dgm:t>
        <a:bodyPr/>
        <a:lstStyle/>
        <a:p>
          <a:r>
            <a:rPr lang="en-US" sz="1400" b="1" kern="1200" baseline="0" dirty="0" err="1" smtClean="0">
              <a:solidFill>
                <a:srgbClr val="00407A"/>
              </a:solidFill>
              <a:latin typeface="Arial" pitchFamily="34" charset="0"/>
              <a:ea typeface="+mn-ea"/>
              <a:cs typeface="Arial" pitchFamily="34" charset="0"/>
            </a:rPr>
            <a:t>Mediacommunication</a:t>
          </a:r>
          <a:endParaRPr lang="ru-RU" sz="1400" b="1" kern="1200" baseline="0" dirty="0" smtClean="0">
            <a:solidFill>
              <a:srgbClr val="00407A"/>
            </a:solidFill>
            <a:latin typeface="Arial" pitchFamily="34" charset="0"/>
            <a:ea typeface="+mn-ea"/>
            <a:cs typeface="Arial" pitchFamily="34" charset="0"/>
          </a:endParaRPr>
        </a:p>
      </dgm:t>
    </dgm:pt>
    <dgm:pt modelId="{6F33F2BE-E959-4FE0-8076-0AA3DD5FA931}" type="parTrans" cxnId="{A0B99F95-F869-414D-92C3-EAB24C1CF006}">
      <dgm:prSet/>
      <dgm:spPr/>
      <dgm:t>
        <a:bodyPr/>
        <a:lstStyle/>
        <a:p>
          <a:endParaRPr lang="ru-RU"/>
        </a:p>
      </dgm:t>
    </dgm:pt>
    <dgm:pt modelId="{BDA820E7-A035-49A1-8BE8-45A605C00EC8}" type="sibTrans" cxnId="{A0B99F95-F869-414D-92C3-EAB24C1CF006}">
      <dgm:prSet/>
      <dgm:spPr/>
      <dgm:t>
        <a:bodyPr/>
        <a:lstStyle/>
        <a:p>
          <a:endParaRPr lang="ru-RU"/>
        </a:p>
      </dgm:t>
    </dgm:pt>
    <dgm:pt modelId="{B501D3A8-ED9E-4AAA-AB90-24F699CA3F62}">
      <dgm:prSet phldrT="[Текст]" custT="1"/>
      <dgm:spPr/>
      <dgm:t>
        <a:bodyPr/>
        <a:lstStyle/>
        <a:p>
          <a:r>
            <a:rPr lang="en-US" sz="1400" b="1" kern="1200" baseline="0" dirty="0" smtClean="0">
              <a:solidFill>
                <a:srgbClr val="00407A"/>
              </a:solidFill>
              <a:latin typeface="Arial" pitchFamily="34" charset="0"/>
              <a:ea typeface="+mn-ea"/>
              <a:cs typeface="Arial" pitchFamily="34" charset="0"/>
            </a:rPr>
            <a:t>Physical Culture, Sport and Tourism </a:t>
          </a:r>
          <a:endParaRPr lang="ru-RU" sz="1400" b="1" kern="1200" baseline="0" dirty="0" smtClean="0">
            <a:solidFill>
              <a:srgbClr val="00407A"/>
            </a:solidFill>
            <a:latin typeface="Arial" pitchFamily="34" charset="0"/>
            <a:ea typeface="+mn-ea"/>
            <a:cs typeface="Arial" pitchFamily="34" charset="0"/>
          </a:endParaRPr>
        </a:p>
      </dgm:t>
    </dgm:pt>
    <dgm:pt modelId="{71C1B3D6-028A-4B23-B62E-234CD80AB299}" type="parTrans" cxnId="{A28364F7-C2F7-4AB2-95FD-CACE20906189}">
      <dgm:prSet/>
      <dgm:spPr/>
      <dgm:t>
        <a:bodyPr/>
        <a:lstStyle/>
        <a:p>
          <a:endParaRPr lang="ru-RU"/>
        </a:p>
      </dgm:t>
    </dgm:pt>
    <dgm:pt modelId="{9AD79EE3-604A-4947-80E0-0CC30B8C3660}" type="sibTrans" cxnId="{A28364F7-C2F7-4AB2-95FD-CACE20906189}">
      <dgm:prSet/>
      <dgm:spPr/>
      <dgm:t>
        <a:bodyPr/>
        <a:lstStyle/>
        <a:p>
          <a:endParaRPr lang="ru-RU"/>
        </a:p>
      </dgm:t>
    </dgm:pt>
    <dgm:pt modelId="{6AA8C502-10E8-42AC-ADDE-2D7810A27D59}">
      <dgm:prSet phldrT="[Текст]" custT="1"/>
      <dgm:spPr/>
      <dgm:t>
        <a:bodyPr/>
        <a:lstStyle/>
        <a:p>
          <a:pPr marL="57150" indent="0" algn="l" defTabSz="222250">
            <a:spcBef>
              <a:spcPct val="0"/>
            </a:spcBef>
            <a:buNone/>
          </a:pPr>
          <a:r>
            <a:rPr lang="en-US" sz="1400" b="1" kern="1200" baseline="0" dirty="0" smtClean="0">
              <a:solidFill>
                <a:srgbClr val="00407A"/>
              </a:solidFill>
              <a:latin typeface="Arial" pitchFamily="34" charset="0"/>
              <a:ea typeface="+mn-ea"/>
              <a:cs typeface="Arial" pitchFamily="34" charset="0"/>
            </a:rPr>
            <a:t>Mechanical Engineering Technologies and Machinery</a:t>
          </a:r>
          <a:endParaRPr lang="ru-RU" sz="1400" b="1" kern="1200" baseline="0" dirty="0" smtClean="0">
            <a:solidFill>
              <a:srgbClr val="00407A"/>
            </a:solidFill>
            <a:latin typeface="Arial" pitchFamily="34" charset="0"/>
            <a:ea typeface="+mn-ea"/>
            <a:cs typeface="Arial" pitchFamily="34" charset="0"/>
          </a:endParaRPr>
        </a:p>
      </dgm:t>
    </dgm:pt>
    <dgm:pt modelId="{35CFE11B-8AE5-497A-B872-C85D2408D5FA}" type="sibTrans" cxnId="{0FC463CC-1C4B-448D-A5FB-6A06AC48FF78}">
      <dgm:prSet/>
      <dgm:spPr/>
      <dgm:t>
        <a:bodyPr/>
        <a:lstStyle/>
        <a:p>
          <a:endParaRPr lang="ru-RU"/>
        </a:p>
      </dgm:t>
    </dgm:pt>
    <dgm:pt modelId="{6815774F-7C9C-4258-9A62-82306532A500}" type="parTrans" cxnId="{0FC463CC-1C4B-448D-A5FB-6A06AC48FF78}">
      <dgm:prSet/>
      <dgm:spPr/>
      <dgm:t>
        <a:bodyPr/>
        <a:lstStyle/>
        <a:p>
          <a:endParaRPr lang="ru-RU"/>
        </a:p>
      </dgm:t>
    </dgm:pt>
    <dgm:pt modelId="{7913B286-0FA1-4294-AF11-EEA70D64BE39}">
      <dgm:prSet phldrT="[Текст]" custT="1"/>
      <dgm:spPr/>
      <dgm:t>
        <a:bodyPr/>
        <a:lstStyle/>
        <a:p>
          <a:pPr marL="85725" indent="-3175" algn="l" defTabSz="914400" rtl="0" eaLnBrk="1" latinLnBrk="0" hangingPunct="1">
            <a:spcBef>
              <a:spcPts val="580"/>
            </a:spcBef>
            <a:buSzPct val="110000"/>
            <a:buFont typeface="Arial" pitchFamily="34" charset="0"/>
            <a:buChar char="•"/>
          </a:pPr>
          <a:r>
            <a:rPr lang="ru-RU" sz="1400" b="1" kern="1200" baseline="0" dirty="0" err="1" smtClean="0">
              <a:solidFill>
                <a:srgbClr val="00407A"/>
              </a:solidFill>
              <a:latin typeface="Arial" pitchFamily="34" charset="0"/>
              <a:ea typeface="+mn-ea"/>
              <a:cs typeface="Arial" pitchFamily="34" charset="0"/>
            </a:rPr>
            <a:t>Energy</a:t>
          </a:r>
          <a:r>
            <a:rPr lang="ru-RU" sz="1400" b="1" kern="1200" baseline="0" dirty="0" smtClean="0">
              <a:solidFill>
                <a:srgbClr val="00407A"/>
              </a:solidFill>
              <a:latin typeface="Arial" pitchFamily="34" charset="0"/>
              <a:ea typeface="+mn-ea"/>
              <a:cs typeface="Arial" pitchFamily="34" charset="0"/>
            </a:rPr>
            <a:t> </a:t>
          </a:r>
          <a:r>
            <a:rPr lang="ru-RU" sz="1400" b="1" kern="1200" baseline="0" dirty="0" err="1" smtClean="0">
              <a:solidFill>
                <a:srgbClr val="00407A"/>
              </a:solidFill>
              <a:latin typeface="Arial" pitchFamily="34" charset="0"/>
              <a:ea typeface="+mn-ea"/>
              <a:cs typeface="Arial" pitchFamily="34" charset="0"/>
            </a:rPr>
            <a:t>and</a:t>
          </a:r>
          <a:r>
            <a:rPr lang="ru-RU" sz="1400" b="1" kern="1200" baseline="0" dirty="0" smtClean="0">
              <a:solidFill>
                <a:srgbClr val="00407A"/>
              </a:solidFill>
              <a:latin typeface="Arial" pitchFamily="34" charset="0"/>
              <a:ea typeface="+mn-ea"/>
              <a:cs typeface="Arial" pitchFamily="34" charset="0"/>
            </a:rPr>
            <a:t> </a:t>
          </a:r>
          <a:r>
            <a:rPr lang="en-US" sz="1400" b="1" kern="1200" baseline="0" dirty="0" smtClean="0">
              <a:solidFill>
                <a:srgbClr val="00407A"/>
              </a:solidFill>
              <a:latin typeface="Arial" pitchFamily="34" charset="0"/>
              <a:ea typeface="+mn-ea"/>
              <a:cs typeface="Arial" pitchFamily="34" charset="0"/>
            </a:rPr>
            <a:t>C</a:t>
          </a:r>
          <a:r>
            <a:rPr lang="ru-RU" sz="1400" b="1" kern="1200" baseline="0" dirty="0" err="1" smtClean="0">
              <a:solidFill>
                <a:srgbClr val="00407A"/>
              </a:solidFill>
              <a:latin typeface="Arial" pitchFamily="34" charset="0"/>
              <a:ea typeface="+mn-ea"/>
              <a:cs typeface="Arial" pitchFamily="34" charset="0"/>
            </a:rPr>
            <a:t>ommunication</a:t>
          </a:r>
          <a:r>
            <a:rPr lang="ru-RU" sz="1400" b="1" kern="1200" baseline="0" dirty="0" smtClean="0">
              <a:solidFill>
                <a:srgbClr val="00407A"/>
              </a:solidFill>
              <a:latin typeface="Arial" pitchFamily="34" charset="0"/>
              <a:ea typeface="+mn-ea"/>
              <a:cs typeface="Arial" pitchFamily="34" charset="0"/>
            </a:rPr>
            <a:t> </a:t>
          </a:r>
          <a:r>
            <a:rPr lang="ru-RU" sz="1400" b="1" kern="1200" baseline="0" dirty="0" err="1" smtClean="0">
              <a:solidFill>
                <a:srgbClr val="00407A"/>
              </a:solidFill>
              <a:latin typeface="Arial" pitchFamily="34" charset="0"/>
              <a:ea typeface="+mn-ea"/>
              <a:cs typeface="Arial" pitchFamily="34" charset="0"/>
            </a:rPr>
            <a:t>system</a:t>
          </a:r>
          <a:r>
            <a:rPr lang="ru-RU" sz="1400" b="1" kern="1200" baseline="0" dirty="0" smtClean="0">
              <a:solidFill>
                <a:srgbClr val="00407A"/>
              </a:solidFill>
              <a:latin typeface="Arial" pitchFamily="34" charset="0"/>
              <a:ea typeface="+mn-ea"/>
              <a:cs typeface="Arial" pitchFamily="34" charset="0"/>
            </a:rPr>
            <a:t> </a:t>
          </a:r>
        </a:p>
      </dgm:t>
    </dgm:pt>
    <dgm:pt modelId="{99217F5B-FD8C-4AF4-8549-CCF32CF27DF8}" type="sibTrans" cxnId="{1AE8603F-FC3F-4F43-B6F9-F8049C45B5FA}">
      <dgm:prSet/>
      <dgm:spPr/>
      <dgm:t>
        <a:bodyPr/>
        <a:lstStyle/>
        <a:p>
          <a:endParaRPr lang="ru-RU"/>
        </a:p>
      </dgm:t>
    </dgm:pt>
    <dgm:pt modelId="{306DF9ED-277B-44EC-B648-2A5AB18B715E}" type="parTrans" cxnId="{1AE8603F-FC3F-4F43-B6F9-F8049C45B5FA}">
      <dgm:prSet/>
      <dgm:spPr/>
      <dgm:t>
        <a:bodyPr/>
        <a:lstStyle/>
        <a:p>
          <a:endParaRPr lang="ru-RU"/>
        </a:p>
      </dgm:t>
    </dgm:pt>
    <dgm:pt modelId="{D3D3445E-38BC-461D-BD85-D1031C8CE43F}">
      <dgm:prSet phldrT="[Текст]" custT="1"/>
      <dgm:spPr/>
      <dgm:t>
        <a:bodyPr/>
        <a:lstStyle/>
        <a:p>
          <a:pPr marL="85725" indent="-3175" algn="l" defTabSz="914400" rtl="0" eaLnBrk="1" latinLnBrk="0" hangingPunct="1">
            <a:spcBef>
              <a:spcPts val="580"/>
            </a:spcBef>
            <a:buSzPct val="110000"/>
            <a:buFont typeface="Arial" pitchFamily="34" charset="0"/>
            <a:buChar char="•"/>
          </a:pPr>
          <a:r>
            <a:rPr lang="en-US" sz="1400" b="1" kern="1200" baseline="0" dirty="0" smtClean="0">
              <a:solidFill>
                <a:srgbClr val="00407A"/>
              </a:solidFill>
              <a:latin typeface="Arial" pitchFamily="34" charset="0"/>
              <a:ea typeface="+mn-ea"/>
              <a:cs typeface="Arial" pitchFamily="34" charset="0"/>
            </a:rPr>
            <a:t>Life Safety and Environmental Engineering</a:t>
          </a:r>
          <a:endParaRPr lang="ru-RU" sz="1400" b="1" kern="1200" baseline="0" dirty="0" smtClean="0">
            <a:solidFill>
              <a:srgbClr val="00407A"/>
            </a:solidFill>
            <a:latin typeface="Arial" pitchFamily="34" charset="0"/>
            <a:ea typeface="+mn-ea"/>
            <a:cs typeface="Arial" pitchFamily="34" charset="0"/>
          </a:endParaRPr>
        </a:p>
      </dgm:t>
    </dgm:pt>
    <dgm:pt modelId="{25199FE9-4D8A-474C-A7FA-D92B8F16E219}" type="sibTrans" cxnId="{172319DE-19BE-416B-BA24-1910C6A063E5}">
      <dgm:prSet/>
      <dgm:spPr/>
      <dgm:t>
        <a:bodyPr/>
        <a:lstStyle/>
        <a:p>
          <a:endParaRPr lang="ru-RU"/>
        </a:p>
      </dgm:t>
    </dgm:pt>
    <dgm:pt modelId="{FC9C80B5-B57C-4E78-A5B9-3F23B16C5FD9}" type="parTrans" cxnId="{172319DE-19BE-416B-BA24-1910C6A063E5}">
      <dgm:prSet/>
      <dgm:spPr/>
      <dgm:t>
        <a:bodyPr/>
        <a:lstStyle/>
        <a:p>
          <a:endParaRPr lang="ru-RU"/>
        </a:p>
      </dgm:t>
    </dgm:pt>
    <dgm:pt modelId="{675D36BD-1FC3-44B4-99B9-560E91BF26A8}">
      <dgm:prSet phldrT="[Текст]" custT="1"/>
      <dgm:spPr/>
      <dgm:t>
        <a:bodyPr/>
        <a:lstStyle/>
        <a:p>
          <a:pPr marL="85725" indent="-3175" algn="l" defTabSz="914400" rtl="0" eaLnBrk="1" latinLnBrk="0" hangingPunct="1">
            <a:spcBef>
              <a:spcPts val="580"/>
            </a:spcBef>
            <a:buSzPct val="110000"/>
            <a:buFont typeface="Arial" pitchFamily="34" charset="0"/>
            <a:buChar char="•"/>
          </a:pPr>
          <a:r>
            <a:rPr lang="ru-RU" sz="1400" b="1" kern="1200" baseline="0" dirty="0" err="1" smtClean="0">
              <a:solidFill>
                <a:srgbClr val="00407A"/>
              </a:solidFill>
              <a:latin typeface="Arial" pitchFamily="34" charset="0"/>
              <a:ea typeface="+mn-ea"/>
              <a:cs typeface="Arial" pitchFamily="34" charset="0"/>
            </a:rPr>
            <a:t>Transportation</a:t>
          </a:r>
          <a:r>
            <a:rPr lang="ru-RU" sz="1400" b="1" kern="1200" baseline="0" dirty="0" smtClean="0">
              <a:solidFill>
                <a:srgbClr val="00407A"/>
              </a:solidFill>
              <a:latin typeface="Arial" pitchFamily="34" charset="0"/>
              <a:ea typeface="+mn-ea"/>
              <a:cs typeface="Arial" pitchFamily="34" charset="0"/>
            </a:rPr>
            <a:t>, </a:t>
          </a:r>
          <a:r>
            <a:rPr lang="en-US" sz="1400" b="1" kern="1200" baseline="0" dirty="0" smtClean="0">
              <a:solidFill>
                <a:srgbClr val="00407A"/>
              </a:solidFill>
              <a:latin typeface="Arial" pitchFamily="34" charset="0"/>
              <a:ea typeface="+mn-ea"/>
              <a:cs typeface="Arial" pitchFamily="34" charset="0"/>
            </a:rPr>
            <a:t>S</a:t>
          </a:r>
          <a:r>
            <a:rPr lang="ru-RU" sz="1400" b="1" kern="1200" baseline="0" dirty="0" err="1" smtClean="0">
              <a:solidFill>
                <a:srgbClr val="00407A"/>
              </a:solidFill>
              <a:latin typeface="Arial" pitchFamily="34" charset="0"/>
              <a:ea typeface="+mn-ea"/>
              <a:cs typeface="Arial" pitchFamily="34" charset="0"/>
            </a:rPr>
            <a:t>ervice</a:t>
          </a:r>
          <a:r>
            <a:rPr lang="ru-RU" sz="1400" b="1" kern="1200" baseline="0" dirty="0" smtClean="0">
              <a:solidFill>
                <a:srgbClr val="00407A"/>
              </a:solidFill>
              <a:latin typeface="Arial" pitchFamily="34" charset="0"/>
              <a:ea typeface="+mn-ea"/>
              <a:cs typeface="Arial" pitchFamily="34" charset="0"/>
            </a:rPr>
            <a:t> </a:t>
          </a:r>
          <a:r>
            <a:rPr lang="ru-RU" sz="1400" b="1" kern="1200" baseline="0" dirty="0" err="1" smtClean="0">
              <a:solidFill>
                <a:srgbClr val="00407A"/>
              </a:solidFill>
              <a:latin typeface="Arial" pitchFamily="34" charset="0"/>
              <a:ea typeface="+mn-ea"/>
              <a:cs typeface="Arial" pitchFamily="34" charset="0"/>
            </a:rPr>
            <a:t>and</a:t>
          </a:r>
          <a:r>
            <a:rPr lang="ru-RU" sz="1400" b="1" kern="1200" baseline="0" dirty="0" smtClean="0">
              <a:solidFill>
                <a:srgbClr val="00407A"/>
              </a:solidFill>
              <a:latin typeface="Arial" pitchFamily="34" charset="0"/>
              <a:ea typeface="+mn-ea"/>
              <a:cs typeface="Arial" pitchFamily="34" charset="0"/>
            </a:rPr>
            <a:t> </a:t>
          </a:r>
          <a:r>
            <a:rPr lang="en-US" sz="1400" b="1" kern="1200" baseline="0" dirty="0" smtClean="0">
              <a:solidFill>
                <a:srgbClr val="00407A"/>
              </a:solidFill>
              <a:latin typeface="Arial" pitchFamily="34" charset="0"/>
              <a:ea typeface="+mn-ea"/>
              <a:cs typeface="Arial" pitchFamily="34" charset="0"/>
            </a:rPr>
            <a:t>O</a:t>
          </a:r>
          <a:r>
            <a:rPr lang="ru-RU" sz="1400" b="1" kern="1200" baseline="0" dirty="0" err="1" smtClean="0">
              <a:solidFill>
                <a:srgbClr val="00407A"/>
              </a:solidFill>
              <a:latin typeface="Arial" pitchFamily="34" charset="0"/>
              <a:ea typeface="+mn-ea"/>
              <a:cs typeface="Arial" pitchFamily="34" charset="0"/>
            </a:rPr>
            <a:t>peration</a:t>
          </a:r>
          <a:r>
            <a:rPr lang="ru-RU" sz="1400" b="1" kern="1200" baseline="0" dirty="0" smtClean="0">
              <a:solidFill>
                <a:srgbClr val="00407A"/>
              </a:solidFill>
              <a:latin typeface="Arial" pitchFamily="34" charset="0"/>
              <a:ea typeface="+mn-ea"/>
              <a:cs typeface="Arial" pitchFamily="34" charset="0"/>
            </a:rPr>
            <a:t> </a:t>
          </a:r>
        </a:p>
      </dgm:t>
    </dgm:pt>
    <dgm:pt modelId="{AF6472BF-B3B7-4B88-BA3B-22C418AF2396}" type="sibTrans" cxnId="{6C51A1E3-D765-423B-A5F3-CE119A967FA4}">
      <dgm:prSet/>
      <dgm:spPr/>
      <dgm:t>
        <a:bodyPr/>
        <a:lstStyle/>
        <a:p>
          <a:endParaRPr lang="ru-RU"/>
        </a:p>
      </dgm:t>
    </dgm:pt>
    <dgm:pt modelId="{4BD47324-E212-4A6A-B11D-DAA55E8DCF55}" type="parTrans" cxnId="{6C51A1E3-D765-423B-A5F3-CE119A967FA4}">
      <dgm:prSet/>
      <dgm:spPr/>
      <dgm:t>
        <a:bodyPr/>
        <a:lstStyle/>
        <a:p>
          <a:endParaRPr lang="ru-RU"/>
        </a:p>
      </dgm:t>
    </dgm:pt>
    <dgm:pt modelId="{DCFEAFED-D51F-44EA-A10A-D52425CBD612}">
      <dgm:prSet phldrT="[Текст]" custT="1"/>
      <dgm:spPr/>
      <dgm:t>
        <a:bodyPr/>
        <a:lstStyle/>
        <a:p>
          <a:pPr marL="85725" indent="-3175" algn="l" defTabSz="914400" rtl="0" eaLnBrk="1" latinLnBrk="0" hangingPunct="1">
            <a:spcBef>
              <a:spcPts val="580"/>
            </a:spcBef>
            <a:buSzPct val="110000"/>
            <a:buFont typeface="Arial" pitchFamily="34" charset="0"/>
            <a:buChar char="•"/>
          </a:pPr>
          <a:r>
            <a:rPr lang="en-US" sz="1400" b="1" kern="1200" baseline="0" dirty="0" smtClean="0">
              <a:solidFill>
                <a:srgbClr val="00407A"/>
              </a:solidFill>
              <a:latin typeface="Arial" pitchFamily="34" charset="0"/>
              <a:ea typeface="+mn-ea"/>
              <a:cs typeface="Arial" pitchFamily="34" charset="0"/>
            </a:rPr>
            <a:t>Agricultural Machinery and Equipment</a:t>
          </a:r>
          <a:endParaRPr lang="ru-RU" sz="1400" b="1" kern="1200" baseline="0" dirty="0" smtClean="0">
            <a:solidFill>
              <a:srgbClr val="00407A"/>
            </a:solidFill>
            <a:latin typeface="Arial" pitchFamily="34" charset="0"/>
            <a:ea typeface="+mn-ea"/>
            <a:cs typeface="Arial" pitchFamily="34" charset="0"/>
          </a:endParaRPr>
        </a:p>
      </dgm:t>
    </dgm:pt>
    <dgm:pt modelId="{CFC62FE5-94E4-443E-B757-635359EDFDE5}" type="sibTrans" cxnId="{B2084AD3-A99F-416B-BE4A-8D9B48ED90A5}">
      <dgm:prSet/>
      <dgm:spPr/>
      <dgm:t>
        <a:bodyPr/>
        <a:lstStyle/>
        <a:p>
          <a:endParaRPr lang="ru-RU"/>
        </a:p>
      </dgm:t>
    </dgm:pt>
    <dgm:pt modelId="{C5FC2C8B-A7CA-48DC-B9CF-F4876636FAEA}" type="parTrans" cxnId="{B2084AD3-A99F-416B-BE4A-8D9B48ED90A5}">
      <dgm:prSet/>
      <dgm:spPr/>
      <dgm:t>
        <a:bodyPr/>
        <a:lstStyle/>
        <a:p>
          <a:endParaRPr lang="ru-RU"/>
        </a:p>
      </dgm:t>
    </dgm:pt>
    <dgm:pt modelId="{4287DC4D-F767-450A-9D9C-E7AF22ECD350}">
      <dgm:prSet phldrT="[Текст]" custT="1"/>
      <dgm:spPr/>
      <dgm:t>
        <a:bodyPr/>
        <a:lstStyle/>
        <a:p>
          <a:pPr marL="85725" indent="-3175" algn="l" defTabSz="914400" rtl="0" eaLnBrk="1" latinLnBrk="0" hangingPunct="1">
            <a:spcBef>
              <a:spcPts val="580"/>
            </a:spcBef>
            <a:buSzPct val="110000"/>
            <a:buFont typeface="Arial" pitchFamily="34" charset="0"/>
            <a:buChar char="•"/>
            <a:tabLst>
              <a:tab pos="2600325" algn="l"/>
            </a:tabLst>
          </a:pPr>
          <a:r>
            <a:rPr lang="en-US" sz="1400" b="1" kern="1200" baseline="0" dirty="0" smtClean="0">
              <a:solidFill>
                <a:srgbClr val="00407A"/>
              </a:solidFill>
              <a:latin typeface="Arial" pitchFamily="34" charset="0"/>
              <a:ea typeface="+mn-ea"/>
              <a:cs typeface="Arial" pitchFamily="34" charset="0"/>
            </a:rPr>
            <a:t>Aircraft Construction, Vehicle Service and Operation</a:t>
          </a:r>
          <a:endParaRPr lang="ru-RU" sz="1400" b="1" kern="1200" baseline="0" dirty="0" smtClean="0">
            <a:solidFill>
              <a:srgbClr val="00407A"/>
            </a:solidFill>
            <a:latin typeface="Arial" pitchFamily="34" charset="0"/>
            <a:ea typeface="+mn-ea"/>
            <a:cs typeface="Arial" pitchFamily="34" charset="0"/>
          </a:endParaRPr>
        </a:p>
      </dgm:t>
    </dgm:pt>
    <dgm:pt modelId="{C1450F94-2515-4729-B56A-4B9E5BD8FBA1}" type="sibTrans" cxnId="{AD388C05-A10E-40B1-B6DA-1C557613F204}">
      <dgm:prSet/>
      <dgm:spPr/>
      <dgm:t>
        <a:bodyPr/>
        <a:lstStyle/>
        <a:p>
          <a:endParaRPr lang="ru-RU"/>
        </a:p>
      </dgm:t>
    </dgm:pt>
    <dgm:pt modelId="{7098A8B2-41D8-4676-8942-2EB826D0E1AB}" type="parTrans" cxnId="{AD388C05-A10E-40B1-B6DA-1C557613F204}">
      <dgm:prSet/>
      <dgm:spPr/>
      <dgm:t>
        <a:bodyPr/>
        <a:lstStyle/>
        <a:p>
          <a:endParaRPr lang="ru-RU"/>
        </a:p>
      </dgm:t>
    </dgm:pt>
    <dgm:pt modelId="{D92ECDA6-E20A-49B6-BC85-EB8AD35F5819}">
      <dgm:prSet phldrT="[Текст]" custT="1"/>
      <dgm:spPr/>
      <dgm:t>
        <a:bodyPr/>
        <a:lstStyle/>
        <a:p>
          <a:pPr marL="85725" indent="-3175" algn="l" defTabSz="914400" rtl="0" eaLnBrk="1" latinLnBrk="0" hangingPunct="1">
            <a:spcBef>
              <a:spcPts val="580"/>
            </a:spcBef>
            <a:buSzPct val="110000"/>
            <a:buFont typeface="Arial" pitchFamily="34" charset="0"/>
            <a:buChar char="•"/>
          </a:pPr>
          <a:r>
            <a:rPr lang="en-US" sz="1400" b="1" kern="1200" baseline="0" dirty="0" smtClean="0">
              <a:solidFill>
                <a:srgbClr val="00407A"/>
              </a:solidFill>
              <a:latin typeface="Arial" pitchFamily="34" charset="0"/>
              <a:ea typeface="+mn-ea"/>
              <a:cs typeface="Arial" pitchFamily="34" charset="0"/>
            </a:rPr>
            <a:t>Mechanical Engineering</a:t>
          </a:r>
          <a:endParaRPr lang="ru-RU" sz="1400" b="1" kern="1200" baseline="0" dirty="0" smtClean="0">
            <a:solidFill>
              <a:srgbClr val="00407A"/>
            </a:solidFill>
            <a:latin typeface="Arial" pitchFamily="34" charset="0"/>
            <a:ea typeface="+mn-ea"/>
            <a:cs typeface="Arial" pitchFamily="34" charset="0"/>
          </a:endParaRPr>
        </a:p>
      </dgm:t>
    </dgm:pt>
    <dgm:pt modelId="{E4344289-ED3E-4D19-B77B-41896B1EE55A}" type="sibTrans" cxnId="{FAC285F2-D46A-4471-A69F-D894535C2DE4}">
      <dgm:prSet/>
      <dgm:spPr/>
      <dgm:t>
        <a:bodyPr/>
        <a:lstStyle/>
        <a:p>
          <a:endParaRPr lang="ru-RU"/>
        </a:p>
      </dgm:t>
    </dgm:pt>
    <dgm:pt modelId="{DD32BF50-BEF9-4EF6-A33D-9E24A32E372B}" type="parTrans" cxnId="{FAC285F2-D46A-4471-A69F-D894535C2DE4}">
      <dgm:prSet/>
      <dgm:spPr/>
      <dgm:t>
        <a:bodyPr/>
        <a:lstStyle/>
        <a:p>
          <a:endParaRPr lang="ru-RU"/>
        </a:p>
      </dgm:t>
    </dgm:pt>
    <dgm:pt modelId="{A54546DF-35EB-4E93-99D2-A960B3F7C949}">
      <dgm:prSet phldrT="[Текст]" custT="1"/>
      <dgm:spPr/>
      <dgm:t>
        <a:bodyPr/>
        <a:lstStyle/>
        <a:p>
          <a:pPr marL="85725" indent="-3175" algn="l" defTabSz="914400" rtl="0" eaLnBrk="1" latinLnBrk="0" hangingPunct="1">
            <a:spcBef>
              <a:spcPts val="580"/>
            </a:spcBef>
            <a:buSzPct val="110000"/>
            <a:buFont typeface="Arial" pitchFamily="34" charset="0"/>
            <a:buChar char="•"/>
          </a:pPr>
          <a:r>
            <a:rPr lang="en-US" sz="1400" b="1" kern="1200" baseline="0" dirty="0" smtClean="0">
              <a:solidFill>
                <a:srgbClr val="00407A"/>
              </a:solidFill>
              <a:latin typeface="Arial" pitchFamily="34" charset="0"/>
              <a:ea typeface="+mn-ea"/>
              <a:cs typeface="Arial" pitchFamily="34" charset="0"/>
            </a:rPr>
            <a:t>Agro Engineering</a:t>
          </a:r>
          <a:endParaRPr lang="ru-RU" sz="1400" b="1" kern="1200" baseline="0" dirty="0" smtClean="0">
            <a:solidFill>
              <a:srgbClr val="00407A"/>
            </a:solidFill>
            <a:latin typeface="Arial" pitchFamily="34" charset="0"/>
            <a:ea typeface="+mn-ea"/>
            <a:cs typeface="Arial" pitchFamily="34" charset="0"/>
          </a:endParaRPr>
        </a:p>
      </dgm:t>
    </dgm:pt>
    <dgm:pt modelId="{75455F60-EF36-4B92-AF8B-B93EDD4CE31F}" type="sibTrans" cxnId="{5E0E8E1D-ED49-4098-B690-41D23F2B5F17}">
      <dgm:prSet/>
      <dgm:spPr/>
      <dgm:t>
        <a:bodyPr/>
        <a:lstStyle/>
        <a:p>
          <a:endParaRPr lang="ru-RU"/>
        </a:p>
      </dgm:t>
    </dgm:pt>
    <dgm:pt modelId="{7462A9DB-3552-453B-8E52-684C912277C4}" type="parTrans" cxnId="{5E0E8E1D-ED49-4098-B690-41D23F2B5F17}">
      <dgm:prSet/>
      <dgm:spPr/>
      <dgm:t>
        <a:bodyPr/>
        <a:lstStyle/>
        <a:p>
          <a:endParaRPr lang="ru-RU"/>
        </a:p>
      </dgm:t>
    </dgm:pt>
    <dgm:pt modelId="{E063D02F-30A7-407B-AF0F-40FDFD569B99}">
      <dgm:prSet phldrT="[Текст]" custT="1"/>
      <dgm:spPr/>
      <dgm:t>
        <a:bodyPr/>
        <a:lstStyle/>
        <a:p>
          <a:pPr marL="57150" indent="0" algn="l" defTabSz="222250">
            <a:spcBef>
              <a:spcPct val="0"/>
            </a:spcBef>
            <a:buNone/>
          </a:pPr>
          <a:r>
            <a:rPr lang="en-US" sz="1400" b="1" kern="1200" baseline="0" dirty="0" smtClean="0">
              <a:solidFill>
                <a:srgbClr val="00407A"/>
              </a:solidFill>
              <a:latin typeface="Arial" pitchFamily="34" charset="0"/>
              <a:ea typeface="+mn-ea"/>
              <a:cs typeface="Arial" pitchFamily="34" charset="0"/>
            </a:rPr>
            <a:t>Oil and Gas Industry</a:t>
          </a:r>
          <a:endParaRPr lang="ru-RU" sz="1400" b="1" kern="1200" baseline="0" dirty="0" smtClean="0">
            <a:solidFill>
              <a:srgbClr val="00407A"/>
            </a:solidFill>
            <a:latin typeface="Arial" pitchFamily="34" charset="0"/>
            <a:ea typeface="+mn-ea"/>
            <a:cs typeface="Arial" pitchFamily="34" charset="0"/>
          </a:endParaRPr>
        </a:p>
      </dgm:t>
    </dgm:pt>
    <dgm:pt modelId="{00865C27-BA2E-4E7A-8645-6C4772DCF6F1}" type="sibTrans" cxnId="{121AE0B0-4103-4AA3-BEDF-42D541CBCF2A}">
      <dgm:prSet/>
      <dgm:spPr/>
      <dgm:t>
        <a:bodyPr/>
        <a:lstStyle/>
        <a:p>
          <a:endParaRPr lang="ru-RU"/>
        </a:p>
      </dgm:t>
    </dgm:pt>
    <dgm:pt modelId="{9BB31129-559B-4300-9489-7F9A93AB57B1}" type="parTrans" cxnId="{121AE0B0-4103-4AA3-BEDF-42D541CBCF2A}">
      <dgm:prSet/>
      <dgm:spPr/>
      <dgm:t>
        <a:bodyPr/>
        <a:lstStyle/>
        <a:p>
          <a:endParaRPr lang="ru-RU"/>
        </a:p>
      </dgm:t>
    </dgm:pt>
    <dgm:pt modelId="{C1024C9C-0112-4B3E-9DF5-9AD43412CDE8}" type="pres">
      <dgm:prSet presAssocID="{0045948D-0866-4275-B417-98A0DE49CCC7}" presName="Name0" presStyleCnt="0">
        <dgm:presLayoutVars>
          <dgm:dir/>
          <dgm:animLvl val="lvl"/>
          <dgm:resizeHandles val="exact"/>
        </dgm:presLayoutVars>
      </dgm:prSet>
      <dgm:spPr/>
      <dgm:t>
        <a:bodyPr/>
        <a:lstStyle/>
        <a:p>
          <a:endParaRPr lang="ru-RU"/>
        </a:p>
      </dgm:t>
    </dgm:pt>
    <dgm:pt modelId="{9415EB04-0933-49C2-8179-9F91056C5121}" type="pres">
      <dgm:prSet presAssocID="{72B3C868-A959-427C-A8A2-0F7FB5D30296}" presName="linNode" presStyleCnt="0"/>
      <dgm:spPr/>
    </dgm:pt>
    <dgm:pt modelId="{2058F4EC-BE22-4429-B1E3-2C73749AE09E}" type="pres">
      <dgm:prSet presAssocID="{72B3C868-A959-427C-A8A2-0F7FB5D30296}" presName="parentText" presStyleLbl="node1" presStyleIdx="0" presStyleCnt="4" custScaleX="77701" custScaleY="58197">
        <dgm:presLayoutVars>
          <dgm:chMax val="1"/>
          <dgm:bulletEnabled val="1"/>
        </dgm:presLayoutVars>
      </dgm:prSet>
      <dgm:spPr/>
      <dgm:t>
        <a:bodyPr/>
        <a:lstStyle/>
        <a:p>
          <a:endParaRPr lang="ru-RU"/>
        </a:p>
      </dgm:t>
    </dgm:pt>
    <dgm:pt modelId="{50F39DBD-FB72-4495-9C8E-F78F691AB74C}" type="pres">
      <dgm:prSet presAssocID="{72B3C868-A959-427C-A8A2-0F7FB5D30296}" presName="descendantText" presStyleLbl="alignAccFollowNode1" presStyleIdx="0" presStyleCnt="4" custScaleX="101236" custScaleY="68266">
        <dgm:presLayoutVars>
          <dgm:bulletEnabled val="1"/>
        </dgm:presLayoutVars>
      </dgm:prSet>
      <dgm:spPr/>
      <dgm:t>
        <a:bodyPr/>
        <a:lstStyle/>
        <a:p>
          <a:endParaRPr lang="ru-RU"/>
        </a:p>
      </dgm:t>
    </dgm:pt>
    <dgm:pt modelId="{7C620E01-0DC5-41B0-9D76-09F88C733464}" type="pres">
      <dgm:prSet presAssocID="{DBFCADE5-165B-4DFF-AB44-56B723B3E116}" presName="sp" presStyleCnt="0"/>
      <dgm:spPr/>
    </dgm:pt>
    <dgm:pt modelId="{F641029D-5D96-434A-B076-94E35323E402}" type="pres">
      <dgm:prSet presAssocID="{AE51888B-4E0B-4310-8A0E-8F54C35569E2}" presName="linNode" presStyleCnt="0"/>
      <dgm:spPr/>
    </dgm:pt>
    <dgm:pt modelId="{84F30343-C220-4D15-B076-63A4EAA07DFF}" type="pres">
      <dgm:prSet presAssocID="{AE51888B-4E0B-4310-8A0E-8F54C35569E2}" presName="parentText" presStyleLbl="node1" presStyleIdx="1" presStyleCnt="4" custScaleX="78655" custScaleY="25999">
        <dgm:presLayoutVars>
          <dgm:chMax val="1"/>
          <dgm:bulletEnabled val="1"/>
        </dgm:presLayoutVars>
      </dgm:prSet>
      <dgm:spPr/>
      <dgm:t>
        <a:bodyPr/>
        <a:lstStyle/>
        <a:p>
          <a:endParaRPr lang="ru-RU"/>
        </a:p>
      </dgm:t>
    </dgm:pt>
    <dgm:pt modelId="{00B0F817-E311-494C-8E19-5D9C13A3378A}" type="pres">
      <dgm:prSet presAssocID="{AE51888B-4E0B-4310-8A0E-8F54C35569E2}" presName="descendantText" presStyleLbl="alignAccFollowNode1" presStyleIdx="1" presStyleCnt="4" custScaleX="99624" custScaleY="28444">
        <dgm:presLayoutVars>
          <dgm:bulletEnabled val="1"/>
        </dgm:presLayoutVars>
      </dgm:prSet>
      <dgm:spPr/>
      <dgm:t>
        <a:bodyPr/>
        <a:lstStyle/>
        <a:p>
          <a:endParaRPr lang="ru-RU"/>
        </a:p>
      </dgm:t>
    </dgm:pt>
    <dgm:pt modelId="{93B909EE-1DD7-43F5-8ED4-48F657E1327C}" type="pres">
      <dgm:prSet presAssocID="{859B323F-ED7C-424E-B1B6-F0CFC971239C}" presName="sp" presStyleCnt="0"/>
      <dgm:spPr/>
    </dgm:pt>
    <dgm:pt modelId="{EBB00BD0-1623-4D5F-A794-19EA14F980FC}" type="pres">
      <dgm:prSet presAssocID="{C9720998-58D8-47F9-B003-73FD8A6BB646}" presName="linNode" presStyleCnt="0"/>
      <dgm:spPr/>
    </dgm:pt>
    <dgm:pt modelId="{53182655-8BF4-499C-BD10-270AF2906EC3}" type="pres">
      <dgm:prSet presAssocID="{C9720998-58D8-47F9-B003-73FD8A6BB646}" presName="parentText" presStyleLbl="node1" presStyleIdx="2" presStyleCnt="4" custScaleX="77701" custScaleY="26100">
        <dgm:presLayoutVars>
          <dgm:chMax val="1"/>
          <dgm:bulletEnabled val="1"/>
        </dgm:presLayoutVars>
      </dgm:prSet>
      <dgm:spPr/>
      <dgm:t>
        <a:bodyPr/>
        <a:lstStyle/>
        <a:p>
          <a:endParaRPr lang="ru-RU"/>
        </a:p>
      </dgm:t>
    </dgm:pt>
    <dgm:pt modelId="{E101F3CE-4389-46E0-BCDB-83F5F17A0E0C}" type="pres">
      <dgm:prSet presAssocID="{C9720998-58D8-47F9-B003-73FD8A6BB646}" presName="descendantText" presStyleLbl="alignAccFollowNode1" presStyleIdx="2" presStyleCnt="4" custScaleY="31937">
        <dgm:presLayoutVars>
          <dgm:bulletEnabled val="1"/>
        </dgm:presLayoutVars>
      </dgm:prSet>
      <dgm:spPr/>
      <dgm:t>
        <a:bodyPr/>
        <a:lstStyle/>
        <a:p>
          <a:endParaRPr lang="ru-RU"/>
        </a:p>
      </dgm:t>
    </dgm:pt>
    <dgm:pt modelId="{030B83EE-2633-4C37-A2DB-38A85327E955}" type="pres">
      <dgm:prSet presAssocID="{30A2DC4C-D0B1-42AB-A80C-99E0FB6E73B2}" presName="sp" presStyleCnt="0"/>
      <dgm:spPr/>
    </dgm:pt>
    <dgm:pt modelId="{75D85895-C20E-4A13-BBD4-7D032BFA8B92}" type="pres">
      <dgm:prSet presAssocID="{A41CABEC-6644-4597-BE3B-BBFB57C013D3}" presName="linNode" presStyleCnt="0"/>
      <dgm:spPr/>
    </dgm:pt>
    <dgm:pt modelId="{0F405AE2-8C96-477F-BF1A-61EC9114982C}" type="pres">
      <dgm:prSet presAssocID="{A41CABEC-6644-4597-BE3B-BBFB57C013D3}" presName="parentText" presStyleLbl="node1" presStyleIdx="3" presStyleCnt="4" custScaleX="79898" custScaleY="28278" custLinFactNeighborY="89">
        <dgm:presLayoutVars>
          <dgm:chMax val="1"/>
          <dgm:bulletEnabled val="1"/>
        </dgm:presLayoutVars>
      </dgm:prSet>
      <dgm:spPr/>
      <dgm:t>
        <a:bodyPr/>
        <a:lstStyle/>
        <a:p>
          <a:endParaRPr lang="ru-RU"/>
        </a:p>
      </dgm:t>
    </dgm:pt>
    <dgm:pt modelId="{4254D639-D1DD-493A-8187-A0416E11ADE9}" type="pres">
      <dgm:prSet presAssocID="{A41CABEC-6644-4597-BE3B-BBFB57C013D3}" presName="descendantText" presStyleLbl="alignAccFollowNode1" presStyleIdx="3" presStyleCnt="4" custScaleY="36025" custLinFactNeighborY="118">
        <dgm:presLayoutVars>
          <dgm:bulletEnabled val="1"/>
        </dgm:presLayoutVars>
      </dgm:prSet>
      <dgm:spPr/>
      <dgm:t>
        <a:bodyPr/>
        <a:lstStyle/>
        <a:p>
          <a:endParaRPr lang="ru-RU"/>
        </a:p>
      </dgm:t>
    </dgm:pt>
  </dgm:ptLst>
  <dgm:cxnLst>
    <dgm:cxn modelId="{0B7EA1D9-3A9B-464D-BFCC-A89D328FA188}" type="presOf" srcId="{E063D02F-30A7-407B-AF0F-40FDFD569B99}" destId="{50F39DBD-FB72-4495-9C8E-F78F691AB74C}" srcOrd="0" destOrd="1" presId="urn:microsoft.com/office/officeart/2005/8/layout/vList5"/>
    <dgm:cxn modelId="{82EB7BEC-51FB-467A-BEB4-DE5CB305F61A}" type="presOf" srcId="{4037129C-24BD-4589-8229-44BD2C2F1D31}" destId="{4254D639-D1DD-493A-8187-A0416E11ADE9}" srcOrd="0" destOrd="2" presId="urn:microsoft.com/office/officeart/2005/8/layout/vList5"/>
    <dgm:cxn modelId="{0DF1B78F-C25B-49A7-A12F-0D1E1FAFD108}" type="presOf" srcId="{2A88B9E3-0590-4D64-9DD8-3449B3C2126D}" destId="{E101F3CE-4389-46E0-BCDB-83F5F17A0E0C}" srcOrd="0" destOrd="1" presId="urn:microsoft.com/office/officeart/2005/8/layout/vList5"/>
    <dgm:cxn modelId="{2F14E4FE-7558-4455-BDF2-5702A572C158}" type="presOf" srcId="{DCFEAFED-D51F-44EA-A10A-D52425CBD612}" destId="{50F39DBD-FB72-4495-9C8E-F78F691AB74C}" srcOrd="0" destOrd="5" presId="urn:microsoft.com/office/officeart/2005/8/layout/vList5"/>
    <dgm:cxn modelId="{60EBC508-C0B5-4104-BB7F-60E2DBA77280}" type="presOf" srcId="{D3D3445E-38BC-461D-BD85-D1031C8CE43F}" destId="{50F39DBD-FB72-4495-9C8E-F78F691AB74C}" srcOrd="0" destOrd="7" presId="urn:microsoft.com/office/officeart/2005/8/layout/vList5"/>
    <dgm:cxn modelId="{7BD92CB3-166B-450C-8285-13562CEEF4D9}" type="presOf" srcId="{A54546DF-35EB-4E93-99D2-A960B3F7C949}" destId="{50F39DBD-FB72-4495-9C8E-F78F691AB74C}" srcOrd="0" destOrd="2" presId="urn:microsoft.com/office/officeart/2005/8/layout/vList5"/>
    <dgm:cxn modelId="{12C000A3-2245-433A-957C-8DE727494EEA}" type="presOf" srcId="{72B3C868-A959-427C-A8A2-0F7FB5D30296}" destId="{2058F4EC-BE22-4429-B1E3-2C73749AE09E}" srcOrd="0" destOrd="0" presId="urn:microsoft.com/office/officeart/2005/8/layout/vList5"/>
    <dgm:cxn modelId="{172319DE-19BE-416B-BA24-1910C6A063E5}" srcId="{72B3C868-A959-427C-A8A2-0F7FB5D30296}" destId="{D3D3445E-38BC-461D-BD85-D1031C8CE43F}" srcOrd="7" destOrd="0" parTransId="{FC9C80B5-B57C-4E78-A5B9-3F23B16C5FD9}" sibTransId="{25199FE9-4D8A-474C-A7FA-D92B8F16E219}"/>
    <dgm:cxn modelId="{A10833BA-4582-482C-9D95-3DDFCB4D1B73}" type="presOf" srcId="{D92ECDA6-E20A-49B6-BC85-EB8AD35F5819}" destId="{50F39DBD-FB72-4495-9C8E-F78F691AB74C}" srcOrd="0" destOrd="3" presId="urn:microsoft.com/office/officeart/2005/8/layout/vList5"/>
    <dgm:cxn modelId="{6BE99AAA-DE1C-406B-A756-05149A657164}" type="presOf" srcId="{6ED48160-A01E-48FA-9483-E59470473447}" destId="{E101F3CE-4389-46E0-BCDB-83F5F17A0E0C}" srcOrd="0" destOrd="0" presId="urn:microsoft.com/office/officeart/2005/8/layout/vList5"/>
    <dgm:cxn modelId="{BC4D1946-E91B-4870-B5BA-D3C8CF257D9E}" type="presOf" srcId="{4287DC4D-F767-450A-9D9C-E7AF22ECD350}" destId="{50F39DBD-FB72-4495-9C8E-F78F691AB74C}" srcOrd="0" destOrd="4" presId="urn:microsoft.com/office/officeart/2005/8/layout/vList5"/>
    <dgm:cxn modelId="{FFB96D68-85F2-4336-8F94-6271340BA960}" srcId="{AE51888B-4E0B-4310-8A0E-8F54C35569E2}" destId="{3658A2B7-053C-4DDC-AD6F-7B4E4E56907B}" srcOrd="1" destOrd="0" parTransId="{731104DA-2172-48A4-9896-4A2712978517}" sibTransId="{BEFD7378-5A80-45D0-8D69-101026BA1818}"/>
    <dgm:cxn modelId="{32401AE7-01F9-47E3-A971-1E87E79A62E2}" srcId="{C9720998-58D8-47F9-B003-73FD8A6BB646}" destId="{6ED48160-A01E-48FA-9483-E59470473447}" srcOrd="0" destOrd="0" parTransId="{11404BEE-BCA3-4159-83B8-011E73F389E2}" sibTransId="{6B658B84-2BA9-4619-8A6B-7DE12B4A5894}"/>
    <dgm:cxn modelId="{5E0E8E1D-ED49-4098-B690-41D23F2B5F17}" srcId="{72B3C868-A959-427C-A8A2-0F7FB5D30296}" destId="{A54546DF-35EB-4E93-99D2-A960B3F7C949}" srcOrd="2" destOrd="0" parTransId="{7462A9DB-3552-453B-8E52-684C912277C4}" sibTransId="{75455F60-EF36-4B92-AF8B-B93EDD4CE31F}"/>
    <dgm:cxn modelId="{A562F7C2-1724-4230-8892-5549CB6B320C}" type="presOf" srcId="{A41CABEC-6644-4597-BE3B-BBFB57C013D3}" destId="{0F405AE2-8C96-477F-BF1A-61EC9114982C}" srcOrd="0" destOrd="0" presId="urn:microsoft.com/office/officeart/2005/8/layout/vList5"/>
    <dgm:cxn modelId="{A28364F7-C2F7-4AB2-95FD-CACE20906189}" srcId="{A41CABEC-6644-4597-BE3B-BBFB57C013D3}" destId="{B501D3A8-ED9E-4AAA-AB90-24F699CA3F62}" srcOrd="3" destOrd="0" parTransId="{71C1B3D6-028A-4B23-B62E-234CD80AB299}" sibTransId="{9AD79EE3-604A-4947-80E0-0CC30B8C3660}"/>
    <dgm:cxn modelId="{E69618E1-3CA4-4457-97D2-F265690835CA}" type="presOf" srcId="{3658A2B7-053C-4DDC-AD6F-7B4E4E56907B}" destId="{00B0F817-E311-494C-8E19-5D9C13A3378A}" srcOrd="0" destOrd="1" presId="urn:microsoft.com/office/officeart/2005/8/layout/vList5"/>
    <dgm:cxn modelId="{B26E8FD3-021C-4B9C-86C2-F91DBCCB40AC}" type="presOf" srcId="{C9720998-58D8-47F9-B003-73FD8A6BB646}" destId="{53182655-8BF4-499C-BD10-270AF2906EC3}" srcOrd="0" destOrd="0" presId="urn:microsoft.com/office/officeart/2005/8/layout/vList5"/>
    <dgm:cxn modelId="{2DF888C1-CB61-46E5-9B35-A7F88FD336E9}" srcId="{0045948D-0866-4275-B417-98A0DE49CCC7}" destId="{A41CABEC-6644-4597-BE3B-BBFB57C013D3}" srcOrd="3" destOrd="0" parTransId="{D0D76C9C-5CD4-4FE2-9098-B4466D201EBD}" sibTransId="{EC9D0093-67F2-42C2-98AF-D01832EC07B4}"/>
    <dgm:cxn modelId="{1D5A3EB3-FFA1-4080-B8AF-C6C3FD2F02DE}" type="presOf" srcId="{0045948D-0866-4275-B417-98A0DE49CCC7}" destId="{C1024C9C-0112-4B3E-9DF5-9AD43412CDE8}" srcOrd="0" destOrd="0" presId="urn:microsoft.com/office/officeart/2005/8/layout/vList5"/>
    <dgm:cxn modelId="{343AB9D9-7F7C-4B52-8561-34AFB5482580}" type="presOf" srcId="{537A3892-95D0-4A00-A5FD-242DE3AA7D53}" destId="{4254D639-D1DD-493A-8187-A0416E11ADE9}" srcOrd="0" destOrd="1" presId="urn:microsoft.com/office/officeart/2005/8/layout/vList5"/>
    <dgm:cxn modelId="{B2084AD3-A99F-416B-BE4A-8D9B48ED90A5}" srcId="{72B3C868-A959-427C-A8A2-0F7FB5D30296}" destId="{DCFEAFED-D51F-44EA-A10A-D52425CBD612}" srcOrd="5" destOrd="0" parTransId="{C5FC2C8B-A7CA-48DC-B9CF-F4876636FAEA}" sibTransId="{CFC62FE5-94E4-443E-B757-635359EDFDE5}"/>
    <dgm:cxn modelId="{A56DD97E-E742-4792-88CA-B47FB778F415}" srcId="{C9720998-58D8-47F9-B003-73FD8A6BB646}" destId="{2A88B9E3-0590-4D64-9DD8-3449B3C2126D}" srcOrd="1" destOrd="0" parTransId="{AA0D727F-32AB-4A63-9044-93D4CFE7FBAB}" sibTransId="{9C5810C2-64EB-4DDB-8462-B075376F9A57}"/>
    <dgm:cxn modelId="{A0B99F95-F869-414D-92C3-EAB24C1CF006}" srcId="{A41CABEC-6644-4597-BE3B-BBFB57C013D3}" destId="{4037129C-24BD-4589-8229-44BD2C2F1D31}" srcOrd="2" destOrd="0" parTransId="{6F33F2BE-E959-4FE0-8076-0AA3DD5FA931}" sibTransId="{BDA820E7-A035-49A1-8BE8-45A605C00EC8}"/>
    <dgm:cxn modelId="{34D8662C-ED39-48F2-BBC0-43816DFAC4E1}" type="presOf" srcId="{7913B286-0FA1-4294-AF11-EEA70D64BE39}" destId="{50F39DBD-FB72-4495-9C8E-F78F691AB74C}" srcOrd="0" destOrd="8" presId="urn:microsoft.com/office/officeart/2005/8/layout/vList5"/>
    <dgm:cxn modelId="{3206699E-3CB3-4025-BF60-B089EC47CA25}" srcId="{0045948D-0866-4275-B417-98A0DE49CCC7}" destId="{AE51888B-4E0B-4310-8A0E-8F54C35569E2}" srcOrd="1" destOrd="0" parTransId="{DF7F9F6D-7FEE-4C53-9B25-7E3CDC9E2E39}" sibTransId="{859B323F-ED7C-424E-B1B6-F0CFC971239C}"/>
    <dgm:cxn modelId="{13920C1C-1A77-48D2-8C1B-B95851705305}" srcId="{0045948D-0866-4275-B417-98A0DE49CCC7}" destId="{72B3C868-A959-427C-A8A2-0F7FB5D30296}" srcOrd="0" destOrd="0" parTransId="{928A33FF-9FB3-494E-B435-ECC1F9750903}" sibTransId="{DBFCADE5-165B-4DFF-AB44-56B723B3E116}"/>
    <dgm:cxn modelId="{55CA5A48-ED2D-4166-B8AE-F4D66405C801}" srcId="{A41CABEC-6644-4597-BE3B-BBFB57C013D3}" destId="{537A3892-95D0-4A00-A5FD-242DE3AA7D53}" srcOrd="1" destOrd="0" parTransId="{2259F72D-4BD2-4C07-A3B0-3153938D7849}" sibTransId="{A8629360-27EC-4EC2-8C86-91AD383D8F87}"/>
    <dgm:cxn modelId="{6C51A1E3-D765-423B-A5F3-CE119A967FA4}" srcId="{72B3C868-A959-427C-A8A2-0F7FB5D30296}" destId="{675D36BD-1FC3-44B4-99B9-560E91BF26A8}" srcOrd="6" destOrd="0" parTransId="{4BD47324-E212-4A6A-B11D-DAA55E8DCF55}" sibTransId="{AF6472BF-B3B7-4B88-BA3B-22C418AF2396}"/>
    <dgm:cxn modelId="{6253CAC6-4F58-4F20-8070-D0446C84050D}" srcId="{0045948D-0866-4275-B417-98A0DE49CCC7}" destId="{C9720998-58D8-47F9-B003-73FD8A6BB646}" srcOrd="2" destOrd="0" parTransId="{00990EE6-64C3-44CC-A5CA-DC5B7C9DF361}" sibTransId="{30A2DC4C-D0B1-42AB-A80C-99E0FB6E73B2}"/>
    <dgm:cxn modelId="{0FC463CC-1C4B-448D-A5FB-6A06AC48FF78}" srcId="{72B3C868-A959-427C-A8A2-0F7FB5D30296}" destId="{6AA8C502-10E8-42AC-ADDE-2D7810A27D59}" srcOrd="0" destOrd="0" parTransId="{6815774F-7C9C-4258-9A62-82306532A500}" sibTransId="{35CFE11B-8AE5-497A-B872-C85D2408D5FA}"/>
    <dgm:cxn modelId="{FAC285F2-D46A-4471-A69F-D894535C2DE4}" srcId="{72B3C868-A959-427C-A8A2-0F7FB5D30296}" destId="{D92ECDA6-E20A-49B6-BC85-EB8AD35F5819}" srcOrd="3" destOrd="0" parTransId="{DD32BF50-BEF9-4EF6-A33D-9E24A32E372B}" sibTransId="{E4344289-ED3E-4D19-B77B-41896B1EE55A}"/>
    <dgm:cxn modelId="{12CC99BC-D41B-4CB1-B582-BE251143B976}" type="presOf" srcId="{675D36BD-1FC3-44B4-99B9-560E91BF26A8}" destId="{50F39DBD-FB72-4495-9C8E-F78F691AB74C}" srcOrd="0" destOrd="6" presId="urn:microsoft.com/office/officeart/2005/8/layout/vList5"/>
    <dgm:cxn modelId="{22D34A01-5D61-4057-892E-EE5D316A7FFF}" type="presOf" srcId="{D1931217-FA58-4B7A-A5F2-3CF12CDD1874}" destId="{4254D639-D1DD-493A-8187-A0416E11ADE9}" srcOrd="0" destOrd="0" presId="urn:microsoft.com/office/officeart/2005/8/layout/vList5"/>
    <dgm:cxn modelId="{DA89DADE-1D0D-4F73-8089-79997942CE05}" type="presOf" srcId="{AE51888B-4E0B-4310-8A0E-8F54C35569E2}" destId="{84F30343-C220-4D15-B076-63A4EAA07DFF}" srcOrd="0" destOrd="0" presId="urn:microsoft.com/office/officeart/2005/8/layout/vList5"/>
    <dgm:cxn modelId="{92538F01-922E-47E8-9C92-CF88DD9C0C3C}" srcId="{AE51888B-4E0B-4310-8A0E-8F54C35569E2}" destId="{8A381C97-F352-4351-8B10-051CA727228B}" srcOrd="0" destOrd="0" parTransId="{70F1B109-247C-4C1A-9E05-6A8202CD7B27}" sibTransId="{A547BC77-DAB2-49A5-93B0-1B3C5C7C425B}"/>
    <dgm:cxn modelId="{56957575-39F1-4103-BA29-E1E9F23D2F6E}" type="presOf" srcId="{B501D3A8-ED9E-4AAA-AB90-24F699CA3F62}" destId="{4254D639-D1DD-493A-8187-A0416E11ADE9}" srcOrd="0" destOrd="3" presId="urn:microsoft.com/office/officeart/2005/8/layout/vList5"/>
    <dgm:cxn modelId="{AD388C05-A10E-40B1-B6DA-1C557613F204}" srcId="{72B3C868-A959-427C-A8A2-0F7FB5D30296}" destId="{4287DC4D-F767-450A-9D9C-E7AF22ECD350}" srcOrd="4" destOrd="0" parTransId="{7098A8B2-41D8-4676-8942-2EB826D0E1AB}" sibTransId="{C1450F94-2515-4729-B56A-4B9E5BD8FBA1}"/>
    <dgm:cxn modelId="{121AE0B0-4103-4AA3-BEDF-42D541CBCF2A}" srcId="{72B3C868-A959-427C-A8A2-0F7FB5D30296}" destId="{E063D02F-30A7-407B-AF0F-40FDFD569B99}" srcOrd="1" destOrd="0" parTransId="{9BB31129-559B-4300-9489-7F9A93AB57B1}" sibTransId="{00865C27-BA2E-4E7A-8645-6C4772DCF6F1}"/>
    <dgm:cxn modelId="{0DC6FAEF-CB27-4AC0-88F8-08FB89CCC400}" type="presOf" srcId="{6AA8C502-10E8-42AC-ADDE-2D7810A27D59}" destId="{50F39DBD-FB72-4495-9C8E-F78F691AB74C}" srcOrd="0" destOrd="0" presId="urn:microsoft.com/office/officeart/2005/8/layout/vList5"/>
    <dgm:cxn modelId="{1AE8603F-FC3F-4F43-B6F9-F8049C45B5FA}" srcId="{72B3C868-A959-427C-A8A2-0F7FB5D30296}" destId="{7913B286-0FA1-4294-AF11-EEA70D64BE39}" srcOrd="8" destOrd="0" parTransId="{306DF9ED-277B-44EC-B648-2A5AB18B715E}" sibTransId="{99217F5B-FD8C-4AF4-8549-CCF32CF27DF8}"/>
    <dgm:cxn modelId="{9106B40F-5D65-428D-B07B-D582BF215598}" type="presOf" srcId="{8A381C97-F352-4351-8B10-051CA727228B}" destId="{00B0F817-E311-494C-8E19-5D9C13A3378A}" srcOrd="0" destOrd="0" presId="urn:microsoft.com/office/officeart/2005/8/layout/vList5"/>
    <dgm:cxn modelId="{6616D506-8D50-4146-AB4F-0E756A4FADDC}" srcId="{A41CABEC-6644-4597-BE3B-BBFB57C013D3}" destId="{D1931217-FA58-4B7A-A5F2-3CF12CDD1874}" srcOrd="0" destOrd="0" parTransId="{A8A382F8-3104-49D6-A85B-6C5213D6C42E}" sibTransId="{745413E8-4934-45FA-988A-35F6C29FC5D2}"/>
    <dgm:cxn modelId="{72F70D94-804E-4681-83B6-8A0222C0671D}" type="presParOf" srcId="{C1024C9C-0112-4B3E-9DF5-9AD43412CDE8}" destId="{9415EB04-0933-49C2-8179-9F91056C5121}" srcOrd="0" destOrd="0" presId="urn:microsoft.com/office/officeart/2005/8/layout/vList5"/>
    <dgm:cxn modelId="{6E02571F-E3A6-4D0E-B379-E280ACFE0838}" type="presParOf" srcId="{9415EB04-0933-49C2-8179-9F91056C5121}" destId="{2058F4EC-BE22-4429-B1E3-2C73749AE09E}" srcOrd="0" destOrd="0" presId="urn:microsoft.com/office/officeart/2005/8/layout/vList5"/>
    <dgm:cxn modelId="{A0A9DA38-4653-4E98-8A5A-9CF6D4BEFBD5}" type="presParOf" srcId="{9415EB04-0933-49C2-8179-9F91056C5121}" destId="{50F39DBD-FB72-4495-9C8E-F78F691AB74C}" srcOrd="1" destOrd="0" presId="urn:microsoft.com/office/officeart/2005/8/layout/vList5"/>
    <dgm:cxn modelId="{FF88EBB3-AFF2-426D-9B8B-1299EC0F3246}" type="presParOf" srcId="{C1024C9C-0112-4B3E-9DF5-9AD43412CDE8}" destId="{7C620E01-0DC5-41B0-9D76-09F88C733464}" srcOrd="1" destOrd="0" presId="urn:microsoft.com/office/officeart/2005/8/layout/vList5"/>
    <dgm:cxn modelId="{D6C4A1AB-2BF1-4643-B0BB-E4A31A0AE2DE}" type="presParOf" srcId="{C1024C9C-0112-4B3E-9DF5-9AD43412CDE8}" destId="{F641029D-5D96-434A-B076-94E35323E402}" srcOrd="2" destOrd="0" presId="urn:microsoft.com/office/officeart/2005/8/layout/vList5"/>
    <dgm:cxn modelId="{9A0322E5-07CF-48F8-9E9A-331179378A32}" type="presParOf" srcId="{F641029D-5D96-434A-B076-94E35323E402}" destId="{84F30343-C220-4D15-B076-63A4EAA07DFF}" srcOrd="0" destOrd="0" presId="urn:microsoft.com/office/officeart/2005/8/layout/vList5"/>
    <dgm:cxn modelId="{DE4ED7C5-4B0D-43F2-AE1C-AD025B10C242}" type="presParOf" srcId="{F641029D-5D96-434A-B076-94E35323E402}" destId="{00B0F817-E311-494C-8E19-5D9C13A3378A}" srcOrd="1" destOrd="0" presId="urn:microsoft.com/office/officeart/2005/8/layout/vList5"/>
    <dgm:cxn modelId="{6C2D4A43-D79C-40FB-9215-EAFB923036B1}" type="presParOf" srcId="{C1024C9C-0112-4B3E-9DF5-9AD43412CDE8}" destId="{93B909EE-1DD7-43F5-8ED4-48F657E1327C}" srcOrd="3" destOrd="0" presId="urn:microsoft.com/office/officeart/2005/8/layout/vList5"/>
    <dgm:cxn modelId="{DF71B10E-35E0-4A47-914F-DEB457B13A5C}" type="presParOf" srcId="{C1024C9C-0112-4B3E-9DF5-9AD43412CDE8}" destId="{EBB00BD0-1623-4D5F-A794-19EA14F980FC}" srcOrd="4" destOrd="0" presId="urn:microsoft.com/office/officeart/2005/8/layout/vList5"/>
    <dgm:cxn modelId="{C4E9F561-AC4C-4F78-A9F3-EB11F067C3E1}" type="presParOf" srcId="{EBB00BD0-1623-4D5F-A794-19EA14F980FC}" destId="{53182655-8BF4-499C-BD10-270AF2906EC3}" srcOrd="0" destOrd="0" presId="urn:microsoft.com/office/officeart/2005/8/layout/vList5"/>
    <dgm:cxn modelId="{DCA8FCBA-DD3E-4F6F-B903-F1F6D65A7656}" type="presParOf" srcId="{EBB00BD0-1623-4D5F-A794-19EA14F980FC}" destId="{E101F3CE-4389-46E0-BCDB-83F5F17A0E0C}" srcOrd="1" destOrd="0" presId="urn:microsoft.com/office/officeart/2005/8/layout/vList5"/>
    <dgm:cxn modelId="{DFD9C50B-DB68-45AF-B50F-CAE538D9A545}" type="presParOf" srcId="{C1024C9C-0112-4B3E-9DF5-9AD43412CDE8}" destId="{030B83EE-2633-4C37-A2DB-38A85327E955}" srcOrd="5" destOrd="0" presId="urn:microsoft.com/office/officeart/2005/8/layout/vList5"/>
    <dgm:cxn modelId="{4086799C-5FA0-4BF2-9F85-9B416C215763}" type="presParOf" srcId="{C1024C9C-0112-4B3E-9DF5-9AD43412CDE8}" destId="{75D85895-C20E-4A13-BBD4-7D032BFA8B92}" srcOrd="6" destOrd="0" presId="urn:microsoft.com/office/officeart/2005/8/layout/vList5"/>
    <dgm:cxn modelId="{DC9BAB7E-D219-4BF4-8708-9B938DE808C1}" type="presParOf" srcId="{75D85895-C20E-4A13-BBD4-7D032BFA8B92}" destId="{0F405AE2-8C96-477F-BF1A-61EC9114982C}" srcOrd="0" destOrd="0" presId="urn:microsoft.com/office/officeart/2005/8/layout/vList5"/>
    <dgm:cxn modelId="{CD4D0C84-87E5-4AE4-B940-0D8038CC06CC}" type="presParOf" srcId="{75D85895-C20E-4A13-BBD4-7D032BFA8B92}" destId="{4254D639-D1DD-493A-8187-A0416E11ADE9}"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57C1B8-E57E-4792-AC96-74ED7F0FBDD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932C3696-74BD-4144-809F-CD99CCC84FF9}">
      <dgm:prSet phldrT="[Текст]" custT="1"/>
      <dgm:spPr/>
      <dgm:t>
        <a:bodyPr/>
        <a:lstStyle/>
        <a:p>
          <a:r>
            <a:rPr lang="en-US" sz="1800" u="none" dirty="0" smtClean="0">
              <a:solidFill>
                <a:srgbClr val="116E8A"/>
              </a:solidFill>
            </a:rPr>
            <a:t>Construction Materials Engineering </a:t>
          </a:r>
          <a:r>
            <a:rPr lang="en-US" sz="1800" dirty="0" smtClean="0">
              <a:solidFill>
                <a:srgbClr val="116E8A"/>
              </a:solidFill>
            </a:rPr>
            <a:t>Department </a:t>
          </a:r>
          <a:endParaRPr lang="ru-RU" sz="1800" u="none" dirty="0">
            <a:solidFill>
              <a:srgbClr val="116E8A"/>
            </a:solidFill>
          </a:endParaRPr>
        </a:p>
      </dgm:t>
    </dgm:pt>
    <dgm:pt modelId="{3C4B337F-F6EB-4E92-B52A-E7A2159ADE44}" type="parTrans" cxnId="{02016BA8-DCBD-4EA3-965F-5241DC4648C9}">
      <dgm:prSet/>
      <dgm:spPr/>
      <dgm:t>
        <a:bodyPr/>
        <a:lstStyle/>
        <a:p>
          <a:endParaRPr lang="ru-RU"/>
        </a:p>
      </dgm:t>
    </dgm:pt>
    <dgm:pt modelId="{669C75E0-2502-493E-B41A-0AC5CD3A066B}" type="sibTrans" cxnId="{02016BA8-DCBD-4EA3-965F-5241DC4648C9}">
      <dgm:prSet/>
      <dgm:spPr/>
      <dgm:t>
        <a:bodyPr/>
        <a:lstStyle/>
        <a:p>
          <a:endParaRPr lang="ru-RU"/>
        </a:p>
      </dgm:t>
    </dgm:pt>
    <dgm:pt modelId="{D0F76B32-32BA-4828-A321-018DC85922EB}">
      <dgm:prSet phldrT="[Текст]" custT="1"/>
      <dgm:spPr/>
      <dgm:t>
        <a:bodyPr/>
        <a:lstStyle/>
        <a:p>
          <a:endParaRPr lang="ru-RU" sz="1800" dirty="0"/>
        </a:p>
      </dgm:t>
    </dgm:pt>
    <dgm:pt modelId="{6DDB2F45-C625-41FB-962E-315CB5807913}" type="parTrans" cxnId="{E2B666B5-BB27-4F6C-93DA-851D398D4461}">
      <dgm:prSet/>
      <dgm:spPr/>
      <dgm:t>
        <a:bodyPr/>
        <a:lstStyle/>
        <a:p>
          <a:endParaRPr lang="ru-RU"/>
        </a:p>
      </dgm:t>
    </dgm:pt>
    <dgm:pt modelId="{2440DAE8-C813-405A-9709-7379F8475991}" type="sibTrans" cxnId="{E2B666B5-BB27-4F6C-93DA-851D398D4461}">
      <dgm:prSet/>
      <dgm:spPr/>
      <dgm:t>
        <a:bodyPr/>
        <a:lstStyle/>
        <a:p>
          <a:endParaRPr lang="ru-RU"/>
        </a:p>
      </dgm:t>
    </dgm:pt>
    <dgm:pt modelId="{6042F550-53F7-44DA-B06D-914C0DF417D7}">
      <dgm:prSet phldrT="[Текст]" custT="1"/>
      <dgm:spPr/>
      <dgm:t>
        <a:bodyPr/>
        <a:lstStyle/>
        <a:p>
          <a:r>
            <a:rPr lang="en-US" sz="1800" dirty="0" smtClean="0">
              <a:solidFill>
                <a:srgbClr val="116E8A"/>
              </a:solidFill>
            </a:rPr>
            <a:t>Chemistry</a:t>
          </a:r>
          <a:r>
            <a:rPr lang="ru-RU" sz="1800" dirty="0" smtClean="0">
              <a:solidFill>
                <a:srgbClr val="116E8A"/>
              </a:solidFill>
            </a:rPr>
            <a:t> </a:t>
          </a:r>
          <a:r>
            <a:rPr lang="en-US" sz="1800" dirty="0" smtClean="0">
              <a:solidFill>
                <a:srgbClr val="116E8A"/>
              </a:solidFill>
            </a:rPr>
            <a:t>Department</a:t>
          </a:r>
          <a:endParaRPr lang="ru-RU" sz="1800" dirty="0">
            <a:solidFill>
              <a:srgbClr val="116E8A"/>
            </a:solidFill>
          </a:endParaRPr>
        </a:p>
      </dgm:t>
    </dgm:pt>
    <dgm:pt modelId="{E703CA29-6F94-4DD5-92D9-AA99BAAE4777}" type="parTrans" cxnId="{1F0AC000-DF4E-4418-AEA8-E4823D59C3BE}">
      <dgm:prSet/>
      <dgm:spPr/>
      <dgm:t>
        <a:bodyPr/>
        <a:lstStyle/>
        <a:p>
          <a:endParaRPr lang="ru-RU"/>
        </a:p>
      </dgm:t>
    </dgm:pt>
    <dgm:pt modelId="{FC854DBB-E469-441D-A121-3142D0C98DF4}" type="sibTrans" cxnId="{1F0AC000-DF4E-4418-AEA8-E4823D59C3BE}">
      <dgm:prSet/>
      <dgm:spPr/>
      <dgm:t>
        <a:bodyPr/>
        <a:lstStyle/>
        <a:p>
          <a:endParaRPr lang="ru-RU"/>
        </a:p>
      </dgm:t>
    </dgm:pt>
    <dgm:pt modelId="{113E10C1-A8CF-40CB-B45E-44E20D1446A5}">
      <dgm:prSet phldrT="[Текст]" custT="1"/>
      <dgm:spPr/>
      <dgm:t>
        <a:bodyPr/>
        <a:lstStyle/>
        <a:p>
          <a:endParaRPr lang="ru-RU" sz="1800" dirty="0">
            <a:solidFill>
              <a:srgbClr val="00407A"/>
            </a:solidFill>
          </a:endParaRPr>
        </a:p>
      </dgm:t>
    </dgm:pt>
    <dgm:pt modelId="{C36523FC-4574-4808-8720-40EE8AA75056}" type="parTrans" cxnId="{70EA13BD-D3F4-421E-86E3-CA73F634B068}">
      <dgm:prSet/>
      <dgm:spPr/>
      <dgm:t>
        <a:bodyPr/>
        <a:lstStyle/>
        <a:p>
          <a:endParaRPr lang="ru-RU"/>
        </a:p>
      </dgm:t>
    </dgm:pt>
    <dgm:pt modelId="{E369539D-D876-4DA7-8D99-1B09825016C5}" type="sibTrans" cxnId="{70EA13BD-D3F4-421E-86E3-CA73F634B068}">
      <dgm:prSet/>
      <dgm:spPr/>
      <dgm:t>
        <a:bodyPr/>
        <a:lstStyle/>
        <a:p>
          <a:endParaRPr lang="ru-RU"/>
        </a:p>
      </dgm:t>
    </dgm:pt>
    <dgm:pt modelId="{F9748B55-B8AE-4C81-A514-5593DEAD53E1}">
      <dgm:prSet/>
      <dgm:spPr/>
      <dgm:t>
        <a:bodyPr/>
        <a:lstStyle/>
        <a:p>
          <a:endParaRPr lang="ru-RU" dirty="0">
            <a:solidFill>
              <a:srgbClr val="00407A"/>
            </a:solidFill>
          </a:endParaRPr>
        </a:p>
      </dgm:t>
    </dgm:pt>
    <dgm:pt modelId="{CE1A34EB-55FF-43A3-918A-EF917C135556}" type="parTrans" cxnId="{ADC7D82F-D693-4390-A93E-F9C38708D7D6}">
      <dgm:prSet/>
      <dgm:spPr/>
      <dgm:t>
        <a:bodyPr/>
        <a:lstStyle/>
        <a:p>
          <a:endParaRPr lang="ru-RU"/>
        </a:p>
      </dgm:t>
    </dgm:pt>
    <dgm:pt modelId="{B268A12A-3713-4373-A054-CE531E60FF7B}" type="sibTrans" cxnId="{ADC7D82F-D693-4390-A93E-F9C38708D7D6}">
      <dgm:prSet/>
      <dgm:spPr/>
      <dgm:t>
        <a:bodyPr/>
        <a:lstStyle/>
        <a:p>
          <a:endParaRPr lang="ru-RU"/>
        </a:p>
      </dgm:t>
    </dgm:pt>
    <dgm:pt modelId="{43EB47A7-93EF-4706-888D-1051ED6A4EB1}">
      <dgm:prSet custT="1"/>
      <dgm:spPr/>
      <dgm:t>
        <a:bodyPr/>
        <a:lstStyle/>
        <a:p>
          <a:endParaRPr lang="ru-RU" sz="1800" dirty="0">
            <a:solidFill>
              <a:srgbClr val="00407A"/>
            </a:solidFill>
          </a:endParaRPr>
        </a:p>
      </dgm:t>
    </dgm:pt>
    <dgm:pt modelId="{4A56846E-87C1-470F-B4F5-8B6757607F2B}" type="parTrans" cxnId="{3B129B6D-5C5B-4623-8BF1-6F1262D316A7}">
      <dgm:prSet/>
      <dgm:spPr/>
      <dgm:t>
        <a:bodyPr/>
        <a:lstStyle/>
        <a:p>
          <a:endParaRPr lang="ru-RU"/>
        </a:p>
      </dgm:t>
    </dgm:pt>
    <dgm:pt modelId="{FAD992D3-BBDF-4FA7-B00C-68D5EDE4FD46}" type="sibTrans" cxnId="{3B129B6D-5C5B-4623-8BF1-6F1262D316A7}">
      <dgm:prSet/>
      <dgm:spPr/>
      <dgm:t>
        <a:bodyPr/>
        <a:lstStyle/>
        <a:p>
          <a:endParaRPr lang="ru-RU"/>
        </a:p>
      </dgm:t>
    </dgm:pt>
    <dgm:pt modelId="{533D0196-6434-4BBD-A9F1-89A22EB81800}">
      <dgm:prSet custT="1"/>
      <dgm:spPr/>
      <dgm:t>
        <a:bodyPr/>
        <a:lstStyle/>
        <a:p>
          <a:r>
            <a:rPr lang="en-US" sz="1800" dirty="0" smtClean="0">
              <a:solidFill>
                <a:srgbClr val="116E8A"/>
              </a:solidFill>
            </a:rPr>
            <a:t>Forming Technologies and Art Material Processing Department</a:t>
          </a:r>
          <a:endParaRPr lang="ru-RU" sz="1800" dirty="0">
            <a:solidFill>
              <a:srgbClr val="116E8A"/>
            </a:solidFill>
          </a:endParaRPr>
        </a:p>
      </dgm:t>
    </dgm:pt>
    <dgm:pt modelId="{A64F7594-1482-4D80-8766-F8C6F0DA3949}" type="parTrans" cxnId="{B70F3436-2FB0-4191-A707-FCF5677AA805}">
      <dgm:prSet/>
      <dgm:spPr/>
      <dgm:t>
        <a:bodyPr/>
        <a:lstStyle/>
        <a:p>
          <a:endParaRPr lang="ru-RU"/>
        </a:p>
      </dgm:t>
    </dgm:pt>
    <dgm:pt modelId="{F8E32776-EAD8-4D19-92FA-4D1FC1AB21DC}" type="sibTrans" cxnId="{B70F3436-2FB0-4191-A707-FCF5677AA805}">
      <dgm:prSet/>
      <dgm:spPr/>
      <dgm:t>
        <a:bodyPr/>
        <a:lstStyle/>
        <a:p>
          <a:endParaRPr lang="ru-RU"/>
        </a:p>
      </dgm:t>
    </dgm:pt>
    <dgm:pt modelId="{AEAB82AC-8AC3-43B2-BE33-BD4C10FE1477}">
      <dgm:prSet custT="1"/>
      <dgm:spPr/>
      <dgm:t>
        <a:bodyPr/>
        <a:lstStyle/>
        <a:p>
          <a:endParaRPr lang="ru-RU" sz="1800" dirty="0">
            <a:solidFill>
              <a:srgbClr val="116E8A"/>
            </a:solidFill>
          </a:endParaRPr>
        </a:p>
      </dgm:t>
    </dgm:pt>
    <dgm:pt modelId="{7F926697-F742-4541-AC22-6BF35FEB7ECA}" type="parTrans" cxnId="{AA0164DC-AC9F-4D6C-9F83-FEBCEAFF580E}">
      <dgm:prSet/>
      <dgm:spPr/>
      <dgm:t>
        <a:bodyPr/>
        <a:lstStyle/>
        <a:p>
          <a:endParaRPr lang="ru-RU"/>
        </a:p>
      </dgm:t>
    </dgm:pt>
    <dgm:pt modelId="{CF3C603B-62DC-4B01-8FF7-DF6E30291A9C}" type="sibTrans" cxnId="{AA0164DC-AC9F-4D6C-9F83-FEBCEAFF580E}">
      <dgm:prSet/>
      <dgm:spPr/>
      <dgm:t>
        <a:bodyPr/>
        <a:lstStyle/>
        <a:p>
          <a:endParaRPr lang="ru-RU"/>
        </a:p>
      </dgm:t>
    </dgm:pt>
    <dgm:pt modelId="{9449FF76-A2EF-43C9-9D34-DFFF407B458F}">
      <dgm:prSet custT="1"/>
      <dgm:spPr/>
      <dgm:t>
        <a:bodyPr/>
        <a:lstStyle/>
        <a:p>
          <a:r>
            <a:rPr lang="en-US" sz="1800" dirty="0" smtClean="0">
              <a:solidFill>
                <a:srgbClr val="116E8A"/>
              </a:solidFill>
            </a:rPr>
            <a:t>Machines and Automation of Welding Production Department</a:t>
          </a:r>
          <a:endParaRPr lang="ru-RU" sz="1800" dirty="0">
            <a:solidFill>
              <a:srgbClr val="116E8A"/>
            </a:solidFill>
          </a:endParaRPr>
        </a:p>
      </dgm:t>
    </dgm:pt>
    <dgm:pt modelId="{9AD9750A-4A1C-44E3-924D-2E25B61D1065}" type="parTrans" cxnId="{CBAA75F3-5752-4441-89CE-ACA0804D99BC}">
      <dgm:prSet/>
      <dgm:spPr/>
      <dgm:t>
        <a:bodyPr/>
        <a:lstStyle/>
        <a:p>
          <a:endParaRPr lang="ru-RU"/>
        </a:p>
      </dgm:t>
    </dgm:pt>
    <dgm:pt modelId="{CB668A47-C58F-47C5-9E66-FE805AA8668B}" type="sibTrans" cxnId="{CBAA75F3-5752-4441-89CE-ACA0804D99BC}">
      <dgm:prSet/>
      <dgm:spPr/>
      <dgm:t>
        <a:bodyPr/>
        <a:lstStyle/>
        <a:p>
          <a:endParaRPr lang="ru-RU"/>
        </a:p>
      </dgm:t>
    </dgm:pt>
    <dgm:pt modelId="{18A107E4-070D-45A9-BC80-12F70813AA9F}">
      <dgm:prSet phldrT="[Текст]" custT="1"/>
      <dgm:spPr/>
      <dgm:t>
        <a:bodyPr/>
        <a:lstStyle/>
        <a:p>
          <a:endParaRPr lang="ru-RU" sz="1800" dirty="0"/>
        </a:p>
      </dgm:t>
    </dgm:pt>
    <dgm:pt modelId="{E0AA2E27-7F59-4E6E-A12C-D2055537ACD4}" type="sibTrans" cxnId="{292A4498-09BB-4361-9AA7-DA055914A95C}">
      <dgm:prSet/>
      <dgm:spPr/>
      <dgm:t>
        <a:bodyPr/>
        <a:lstStyle/>
        <a:p>
          <a:endParaRPr lang="ru-RU"/>
        </a:p>
      </dgm:t>
    </dgm:pt>
    <dgm:pt modelId="{5D544B9F-1F87-47B5-81B6-1F5D521734AB}" type="parTrans" cxnId="{292A4498-09BB-4361-9AA7-DA055914A95C}">
      <dgm:prSet/>
      <dgm:spPr/>
      <dgm:t>
        <a:bodyPr/>
        <a:lstStyle/>
        <a:p>
          <a:endParaRPr lang="ru-RU"/>
        </a:p>
      </dgm:t>
    </dgm:pt>
    <dgm:pt modelId="{E7C2A216-8C37-4B88-92F3-39E756C4C8C9}">
      <dgm:prSet phldrT="[Текст]" custT="1"/>
      <dgm:spPr/>
      <dgm:t>
        <a:bodyPr/>
        <a:lstStyle/>
        <a:p>
          <a:r>
            <a:rPr lang="en-US" sz="1800" dirty="0" smtClean="0">
              <a:solidFill>
                <a:srgbClr val="116E8A"/>
              </a:solidFill>
            </a:rPr>
            <a:t>Transport Engineering Department</a:t>
          </a:r>
          <a:endParaRPr lang="ru-RU" sz="1800" dirty="0">
            <a:solidFill>
              <a:srgbClr val="116E8A"/>
            </a:solidFill>
          </a:endParaRPr>
        </a:p>
      </dgm:t>
    </dgm:pt>
    <dgm:pt modelId="{9CA85AB4-28C0-4882-8194-0CB7C83CF110}" type="sibTrans" cxnId="{CED85626-6D65-4025-8B42-E3A0598AE199}">
      <dgm:prSet/>
      <dgm:spPr/>
      <dgm:t>
        <a:bodyPr/>
        <a:lstStyle/>
        <a:p>
          <a:endParaRPr lang="ru-RU"/>
        </a:p>
      </dgm:t>
    </dgm:pt>
    <dgm:pt modelId="{F4EDFA0E-194E-4E8B-B026-C37AD4A1B908}" type="parTrans" cxnId="{CED85626-6D65-4025-8B42-E3A0598AE199}">
      <dgm:prSet/>
      <dgm:spPr/>
      <dgm:t>
        <a:bodyPr/>
        <a:lstStyle/>
        <a:p>
          <a:endParaRPr lang="ru-RU"/>
        </a:p>
      </dgm:t>
    </dgm:pt>
    <dgm:pt modelId="{8D4D6086-8D7F-409F-A3DC-084F4B783F52}">
      <dgm:prSet/>
      <dgm:spPr/>
      <dgm:t>
        <a:bodyPr/>
        <a:lstStyle/>
        <a:p>
          <a:endParaRPr lang="ru-RU" dirty="0"/>
        </a:p>
      </dgm:t>
    </dgm:pt>
    <dgm:pt modelId="{56564A10-E988-4310-927D-0AE6BAB3A781}" type="parTrans" cxnId="{31C21259-6556-4CC9-9AA5-CB14812A0FB5}">
      <dgm:prSet/>
      <dgm:spPr/>
      <dgm:t>
        <a:bodyPr/>
        <a:lstStyle/>
        <a:p>
          <a:endParaRPr lang="ru-RU"/>
        </a:p>
      </dgm:t>
    </dgm:pt>
    <dgm:pt modelId="{40486EBF-66DB-4C92-876A-74B6D6407F17}" type="sibTrans" cxnId="{31C21259-6556-4CC9-9AA5-CB14812A0FB5}">
      <dgm:prSet/>
      <dgm:spPr/>
      <dgm:t>
        <a:bodyPr/>
        <a:lstStyle/>
        <a:p>
          <a:endParaRPr lang="ru-RU"/>
        </a:p>
      </dgm:t>
    </dgm:pt>
    <dgm:pt modelId="{29C4F807-412C-475A-9DB6-8A3BABB983E7}">
      <dgm:prSet/>
      <dgm:spPr/>
      <dgm:t>
        <a:bodyPr/>
        <a:lstStyle/>
        <a:p>
          <a:endParaRPr lang="ru-RU" sz="1100" dirty="0">
            <a:solidFill>
              <a:srgbClr val="116E8A"/>
            </a:solidFill>
          </a:endParaRPr>
        </a:p>
      </dgm:t>
    </dgm:pt>
    <dgm:pt modelId="{F7922D1B-47C2-491C-9B55-9A4957368D9A}" type="parTrans" cxnId="{6433271E-E821-4614-8060-36E42566330F}">
      <dgm:prSet/>
      <dgm:spPr/>
      <dgm:t>
        <a:bodyPr/>
        <a:lstStyle/>
        <a:p>
          <a:endParaRPr lang="ru-RU"/>
        </a:p>
      </dgm:t>
    </dgm:pt>
    <dgm:pt modelId="{F4BC02F0-9024-4D93-8F26-72B54E01C5FC}" type="sibTrans" cxnId="{6433271E-E821-4614-8060-36E42566330F}">
      <dgm:prSet/>
      <dgm:spPr/>
      <dgm:t>
        <a:bodyPr/>
        <a:lstStyle/>
        <a:p>
          <a:endParaRPr lang="ru-RU"/>
        </a:p>
      </dgm:t>
    </dgm:pt>
    <dgm:pt modelId="{B6BC1871-C9B5-4C4D-B1A0-989FB5BF5D47}">
      <dgm:prSet custT="1"/>
      <dgm:spPr/>
      <dgm:t>
        <a:bodyPr/>
        <a:lstStyle/>
        <a:p>
          <a:r>
            <a:rPr lang="en-US" sz="1800" dirty="0" smtClean="0">
              <a:solidFill>
                <a:srgbClr val="116E8A"/>
              </a:solidFill>
            </a:rPr>
            <a:t>Physical and Applied Material Engineering Department  </a:t>
          </a:r>
          <a:endParaRPr lang="ru-RU" sz="1800" dirty="0">
            <a:solidFill>
              <a:srgbClr val="116E8A"/>
            </a:solidFill>
          </a:endParaRPr>
        </a:p>
      </dgm:t>
    </dgm:pt>
    <dgm:pt modelId="{C379C4A3-D2EF-4CCF-982E-0AA7ED424857}" type="parTrans" cxnId="{6990D385-D2F1-478A-B146-D28473F82EBE}">
      <dgm:prSet/>
      <dgm:spPr/>
      <dgm:t>
        <a:bodyPr/>
        <a:lstStyle/>
        <a:p>
          <a:endParaRPr lang="ru-RU"/>
        </a:p>
      </dgm:t>
    </dgm:pt>
    <dgm:pt modelId="{6DA65311-C63F-4DE5-96CD-3FE060F670F9}" type="sibTrans" cxnId="{6990D385-D2F1-478A-B146-D28473F82EBE}">
      <dgm:prSet/>
      <dgm:spPr/>
      <dgm:t>
        <a:bodyPr/>
        <a:lstStyle/>
        <a:p>
          <a:endParaRPr lang="ru-RU"/>
        </a:p>
      </dgm:t>
    </dgm:pt>
    <dgm:pt modelId="{FBDBABC1-DBB1-4749-8C2D-D3BD5530BA84}" type="pres">
      <dgm:prSet presAssocID="{0457C1B8-E57E-4792-AC96-74ED7F0FBDD5}" presName="linearFlow" presStyleCnt="0">
        <dgm:presLayoutVars>
          <dgm:dir/>
          <dgm:animLvl val="lvl"/>
          <dgm:resizeHandles val="exact"/>
        </dgm:presLayoutVars>
      </dgm:prSet>
      <dgm:spPr/>
      <dgm:t>
        <a:bodyPr/>
        <a:lstStyle/>
        <a:p>
          <a:endParaRPr lang="ru-RU"/>
        </a:p>
      </dgm:t>
    </dgm:pt>
    <dgm:pt modelId="{51102539-1C9E-4E8F-82B1-63030147398C}" type="pres">
      <dgm:prSet presAssocID="{18A107E4-070D-45A9-BC80-12F70813AA9F}" presName="composite" presStyleCnt="0"/>
      <dgm:spPr/>
    </dgm:pt>
    <dgm:pt modelId="{1E22A556-01BD-4BF2-97FB-527E5E669D09}" type="pres">
      <dgm:prSet presAssocID="{18A107E4-070D-45A9-BC80-12F70813AA9F}" presName="parentText" presStyleLbl="alignNode1" presStyleIdx="0" presStyleCnt="6">
        <dgm:presLayoutVars>
          <dgm:chMax val="1"/>
          <dgm:bulletEnabled val="1"/>
        </dgm:presLayoutVars>
      </dgm:prSet>
      <dgm:spPr/>
      <dgm:t>
        <a:bodyPr/>
        <a:lstStyle/>
        <a:p>
          <a:endParaRPr lang="ru-RU"/>
        </a:p>
      </dgm:t>
    </dgm:pt>
    <dgm:pt modelId="{99C8F71A-2D72-4567-B41E-9819C759B856}" type="pres">
      <dgm:prSet presAssocID="{18A107E4-070D-45A9-BC80-12F70813AA9F}" presName="descendantText" presStyleLbl="alignAcc1" presStyleIdx="0" presStyleCnt="6" custLinFactNeighborX="0" custLinFactNeighborY="-224">
        <dgm:presLayoutVars>
          <dgm:bulletEnabled val="1"/>
        </dgm:presLayoutVars>
      </dgm:prSet>
      <dgm:spPr/>
      <dgm:t>
        <a:bodyPr/>
        <a:lstStyle/>
        <a:p>
          <a:endParaRPr lang="ru-RU"/>
        </a:p>
      </dgm:t>
    </dgm:pt>
    <dgm:pt modelId="{E857ACAB-14CF-4F73-BABE-5C45E10DC4CE}" type="pres">
      <dgm:prSet presAssocID="{E0AA2E27-7F59-4E6E-A12C-D2055537ACD4}" presName="sp" presStyleCnt="0"/>
      <dgm:spPr/>
    </dgm:pt>
    <dgm:pt modelId="{FCBD71F7-B5BE-4DB0-9E97-67563AE461A6}" type="pres">
      <dgm:prSet presAssocID="{D0F76B32-32BA-4828-A321-018DC85922EB}" presName="composite" presStyleCnt="0"/>
      <dgm:spPr/>
    </dgm:pt>
    <dgm:pt modelId="{E9825F00-67F3-4A7C-A16F-9ED62AD83882}" type="pres">
      <dgm:prSet presAssocID="{D0F76B32-32BA-4828-A321-018DC85922EB}" presName="parentText" presStyleLbl="alignNode1" presStyleIdx="1" presStyleCnt="6">
        <dgm:presLayoutVars>
          <dgm:chMax val="1"/>
          <dgm:bulletEnabled val="1"/>
        </dgm:presLayoutVars>
      </dgm:prSet>
      <dgm:spPr/>
      <dgm:t>
        <a:bodyPr/>
        <a:lstStyle/>
        <a:p>
          <a:endParaRPr lang="ru-RU"/>
        </a:p>
      </dgm:t>
    </dgm:pt>
    <dgm:pt modelId="{4E1BD5F1-BFE5-410F-8AF1-1E5FD0F0819D}" type="pres">
      <dgm:prSet presAssocID="{D0F76B32-32BA-4828-A321-018DC85922EB}" presName="descendantText" presStyleLbl="alignAcc1" presStyleIdx="1" presStyleCnt="6">
        <dgm:presLayoutVars>
          <dgm:bulletEnabled val="1"/>
        </dgm:presLayoutVars>
      </dgm:prSet>
      <dgm:spPr/>
      <dgm:t>
        <a:bodyPr/>
        <a:lstStyle/>
        <a:p>
          <a:endParaRPr lang="ru-RU"/>
        </a:p>
      </dgm:t>
    </dgm:pt>
    <dgm:pt modelId="{51DDD3FC-5F22-4471-8F4B-ED7F5C3B960A}" type="pres">
      <dgm:prSet presAssocID="{2440DAE8-C813-405A-9709-7379F8475991}" presName="sp" presStyleCnt="0"/>
      <dgm:spPr/>
    </dgm:pt>
    <dgm:pt modelId="{821C2AAF-94C5-445E-9951-B5CEC7C3BD85}" type="pres">
      <dgm:prSet presAssocID="{113E10C1-A8CF-40CB-B45E-44E20D1446A5}" presName="composite" presStyleCnt="0"/>
      <dgm:spPr/>
    </dgm:pt>
    <dgm:pt modelId="{0CDAB715-D462-4A43-9377-3FA15647534B}" type="pres">
      <dgm:prSet presAssocID="{113E10C1-A8CF-40CB-B45E-44E20D1446A5}" presName="parentText" presStyleLbl="alignNode1" presStyleIdx="2" presStyleCnt="6">
        <dgm:presLayoutVars>
          <dgm:chMax val="1"/>
          <dgm:bulletEnabled val="1"/>
        </dgm:presLayoutVars>
      </dgm:prSet>
      <dgm:spPr/>
      <dgm:t>
        <a:bodyPr/>
        <a:lstStyle/>
        <a:p>
          <a:endParaRPr lang="ru-RU"/>
        </a:p>
      </dgm:t>
    </dgm:pt>
    <dgm:pt modelId="{E8AFBBB9-40E3-46D9-9621-A7E98E567752}" type="pres">
      <dgm:prSet presAssocID="{113E10C1-A8CF-40CB-B45E-44E20D1446A5}" presName="descendantText" presStyleLbl="alignAcc1" presStyleIdx="2" presStyleCnt="6">
        <dgm:presLayoutVars>
          <dgm:bulletEnabled val="1"/>
        </dgm:presLayoutVars>
      </dgm:prSet>
      <dgm:spPr/>
      <dgm:t>
        <a:bodyPr/>
        <a:lstStyle/>
        <a:p>
          <a:endParaRPr lang="ru-RU"/>
        </a:p>
      </dgm:t>
    </dgm:pt>
    <dgm:pt modelId="{498CCFE4-EC6B-46C7-A4AF-49C490F74303}" type="pres">
      <dgm:prSet presAssocID="{E369539D-D876-4DA7-8D99-1B09825016C5}" presName="sp" presStyleCnt="0"/>
      <dgm:spPr/>
    </dgm:pt>
    <dgm:pt modelId="{0A7CCE48-48D4-4EB3-84B5-C6B298B8F0CF}" type="pres">
      <dgm:prSet presAssocID="{F9748B55-B8AE-4C81-A514-5593DEAD53E1}" presName="composite" presStyleCnt="0"/>
      <dgm:spPr/>
    </dgm:pt>
    <dgm:pt modelId="{1539D230-C17F-46A2-84B1-61F3B63021E5}" type="pres">
      <dgm:prSet presAssocID="{F9748B55-B8AE-4C81-A514-5593DEAD53E1}" presName="parentText" presStyleLbl="alignNode1" presStyleIdx="3" presStyleCnt="6">
        <dgm:presLayoutVars>
          <dgm:chMax val="1"/>
          <dgm:bulletEnabled val="1"/>
        </dgm:presLayoutVars>
      </dgm:prSet>
      <dgm:spPr/>
      <dgm:t>
        <a:bodyPr/>
        <a:lstStyle/>
        <a:p>
          <a:endParaRPr lang="ru-RU"/>
        </a:p>
      </dgm:t>
    </dgm:pt>
    <dgm:pt modelId="{8C64C24B-2F8B-465A-B1C0-96801756A696}" type="pres">
      <dgm:prSet presAssocID="{F9748B55-B8AE-4C81-A514-5593DEAD53E1}" presName="descendantText" presStyleLbl="alignAcc1" presStyleIdx="3" presStyleCnt="6">
        <dgm:presLayoutVars>
          <dgm:bulletEnabled val="1"/>
        </dgm:presLayoutVars>
      </dgm:prSet>
      <dgm:spPr/>
      <dgm:t>
        <a:bodyPr/>
        <a:lstStyle/>
        <a:p>
          <a:endParaRPr lang="ru-RU"/>
        </a:p>
      </dgm:t>
    </dgm:pt>
    <dgm:pt modelId="{F1D25730-F813-4C8D-BEF4-A77DFFA7D73F}" type="pres">
      <dgm:prSet presAssocID="{B268A12A-3713-4373-A054-CE531E60FF7B}" presName="sp" presStyleCnt="0"/>
      <dgm:spPr/>
    </dgm:pt>
    <dgm:pt modelId="{DFC6CCCA-F831-4E78-80B6-20531D7E1A7E}" type="pres">
      <dgm:prSet presAssocID="{43EB47A7-93EF-4706-888D-1051ED6A4EB1}" presName="composite" presStyleCnt="0"/>
      <dgm:spPr/>
    </dgm:pt>
    <dgm:pt modelId="{0621391B-3071-4203-BB5A-FD4866FC0515}" type="pres">
      <dgm:prSet presAssocID="{43EB47A7-93EF-4706-888D-1051ED6A4EB1}" presName="parentText" presStyleLbl="alignNode1" presStyleIdx="4" presStyleCnt="6">
        <dgm:presLayoutVars>
          <dgm:chMax val="1"/>
          <dgm:bulletEnabled val="1"/>
        </dgm:presLayoutVars>
      </dgm:prSet>
      <dgm:spPr/>
      <dgm:t>
        <a:bodyPr/>
        <a:lstStyle/>
        <a:p>
          <a:endParaRPr lang="ru-RU"/>
        </a:p>
      </dgm:t>
    </dgm:pt>
    <dgm:pt modelId="{5FE34759-44A6-4541-8525-561A6D9F08A1}" type="pres">
      <dgm:prSet presAssocID="{43EB47A7-93EF-4706-888D-1051ED6A4EB1}" presName="descendantText" presStyleLbl="alignAcc1" presStyleIdx="4" presStyleCnt="6" custLinFactNeighborX="408" custLinFactNeighborY="-4680">
        <dgm:presLayoutVars>
          <dgm:bulletEnabled val="1"/>
        </dgm:presLayoutVars>
      </dgm:prSet>
      <dgm:spPr/>
      <dgm:t>
        <a:bodyPr/>
        <a:lstStyle/>
        <a:p>
          <a:endParaRPr lang="ru-RU"/>
        </a:p>
      </dgm:t>
    </dgm:pt>
    <dgm:pt modelId="{49270CAA-060C-49BF-9653-14EB775C366F}" type="pres">
      <dgm:prSet presAssocID="{FAD992D3-BBDF-4FA7-B00C-68D5EDE4FD46}" presName="sp" presStyleCnt="0"/>
      <dgm:spPr/>
    </dgm:pt>
    <dgm:pt modelId="{D67B61BE-E35E-40EB-A819-8AB3E4843D19}" type="pres">
      <dgm:prSet presAssocID="{8D4D6086-8D7F-409F-A3DC-084F4B783F52}" presName="composite" presStyleCnt="0"/>
      <dgm:spPr/>
    </dgm:pt>
    <dgm:pt modelId="{7FCB3DD4-E75A-4564-98DC-5C34D87E7F5A}" type="pres">
      <dgm:prSet presAssocID="{8D4D6086-8D7F-409F-A3DC-084F4B783F52}" presName="parentText" presStyleLbl="alignNode1" presStyleIdx="5" presStyleCnt="6">
        <dgm:presLayoutVars>
          <dgm:chMax val="1"/>
          <dgm:bulletEnabled val="1"/>
        </dgm:presLayoutVars>
      </dgm:prSet>
      <dgm:spPr/>
      <dgm:t>
        <a:bodyPr/>
        <a:lstStyle/>
        <a:p>
          <a:endParaRPr lang="ru-RU"/>
        </a:p>
      </dgm:t>
    </dgm:pt>
    <dgm:pt modelId="{7FED25DD-61EF-49F4-8BF6-0A29ED2DFB65}" type="pres">
      <dgm:prSet presAssocID="{8D4D6086-8D7F-409F-A3DC-084F4B783F52}" presName="descendantText" presStyleLbl="alignAcc1" presStyleIdx="5" presStyleCnt="6">
        <dgm:presLayoutVars>
          <dgm:bulletEnabled val="1"/>
        </dgm:presLayoutVars>
      </dgm:prSet>
      <dgm:spPr/>
      <dgm:t>
        <a:bodyPr/>
        <a:lstStyle/>
        <a:p>
          <a:endParaRPr lang="ru-RU"/>
        </a:p>
      </dgm:t>
    </dgm:pt>
  </dgm:ptLst>
  <dgm:cxnLst>
    <dgm:cxn modelId="{32239221-6B90-42EC-AED0-713E23D0AF85}" type="presOf" srcId="{F9748B55-B8AE-4C81-A514-5593DEAD53E1}" destId="{1539D230-C17F-46A2-84B1-61F3B63021E5}" srcOrd="0" destOrd="0" presId="urn:microsoft.com/office/officeart/2005/8/layout/chevron2"/>
    <dgm:cxn modelId="{D952504B-E873-4940-A67D-77B701A6AC05}" type="presOf" srcId="{6042F550-53F7-44DA-B06D-914C0DF417D7}" destId="{4E1BD5F1-BFE5-410F-8AF1-1E5FD0F0819D}" srcOrd="0" destOrd="0" presId="urn:microsoft.com/office/officeart/2005/8/layout/chevron2"/>
    <dgm:cxn modelId="{FF9EB15F-DF52-4708-97C1-1A63AEA4F129}" type="presOf" srcId="{8D4D6086-8D7F-409F-A3DC-084F4B783F52}" destId="{7FCB3DD4-E75A-4564-98DC-5C34D87E7F5A}" srcOrd="0" destOrd="0" presId="urn:microsoft.com/office/officeart/2005/8/layout/chevron2"/>
    <dgm:cxn modelId="{02016BA8-DCBD-4EA3-965F-5241DC4648C9}" srcId="{18A107E4-070D-45A9-BC80-12F70813AA9F}" destId="{932C3696-74BD-4144-809F-CD99CCC84FF9}" srcOrd="0" destOrd="0" parTransId="{3C4B337F-F6EB-4E92-B52A-E7A2159ADE44}" sibTransId="{669C75E0-2502-493E-B41A-0AC5CD3A066B}"/>
    <dgm:cxn modelId="{CCA5680A-5152-4521-845C-B811198EDF0B}" type="presOf" srcId="{9449FF76-A2EF-43C9-9D34-DFFF407B458F}" destId="{5FE34759-44A6-4541-8525-561A6D9F08A1}" srcOrd="0" destOrd="1" presId="urn:microsoft.com/office/officeart/2005/8/layout/chevron2"/>
    <dgm:cxn modelId="{B7F88334-3461-4893-8780-38388314A6C0}" type="presOf" srcId="{D0F76B32-32BA-4828-A321-018DC85922EB}" destId="{E9825F00-67F3-4A7C-A16F-9ED62AD83882}" srcOrd="0" destOrd="0" presId="urn:microsoft.com/office/officeart/2005/8/layout/chevron2"/>
    <dgm:cxn modelId="{AA0164DC-AC9F-4D6C-9F83-FEBCEAFF580E}" srcId="{43EB47A7-93EF-4706-888D-1051ED6A4EB1}" destId="{AEAB82AC-8AC3-43B2-BE33-BD4C10FE1477}" srcOrd="0" destOrd="0" parTransId="{7F926697-F742-4541-AC22-6BF35FEB7ECA}" sibTransId="{CF3C603B-62DC-4B01-8FF7-DF6E30291A9C}"/>
    <dgm:cxn modelId="{1F0AC000-DF4E-4418-AEA8-E4823D59C3BE}" srcId="{D0F76B32-32BA-4828-A321-018DC85922EB}" destId="{6042F550-53F7-44DA-B06D-914C0DF417D7}" srcOrd="0" destOrd="0" parTransId="{E703CA29-6F94-4DD5-92D9-AA99BAAE4777}" sibTransId="{FC854DBB-E469-441D-A121-3142D0C98DF4}"/>
    <dgm:cxn modelId="{7E679E63-A548-4493-B252-F3E996CC3202}" type="presOf" srcId="{43EB47A7-93EF-4706-888D-1051ED6A4EB1}" destId="{0621391B-3071-4203-BB5A-FD4866FC0515}" srcOrd="0" destOrd="0" presId="urn:microsoft.com/office/officeart/2005/8/layout/chevron2"/>
    <dgm:cxn modelId="{7062411B-BC48-4AF5-B176-8D2C5F57FEB6}" type="presOf" srcId="{AEAB82AC-8AC3-43B2-BE33-BD4C10FE1477}" destId="{5FE34759-44A6-4541-8525-561A6D9F08A1}" srcOrd="0" destOrd="0" presId="urn:microsoft.com/office/officeart/2005/8/layout/chevron2"/>
    <dgm:cxn modelId="{6990D385-D2F1-478A-B146-D28473F82EBE}" srcId="{8D4D6086-8D7F-409F-A3DC-084F4B783F52}" destId="{B6BC1871-C9B5-4C4D-B1A0-989FB5BF5D47}" srcOrd="0" destOrd="0" parTransId="{C379C4A3-D2EF-4CCF-982E-0AA7ED424857}" sibTransId="{6DA65311-C63F-4DE5-96CD-3FE060F670F9}"/>
    <dgm:cxn modelId="{D1B97DDD-F3DA-496F-B0A6-F88375864DCC}" type="presOf" srcId="{29C4F807-412C-475A-9DB6-8A3BABB983E7}" destId="{5FE34759-44A6-4541-8525-561A6D9F08A1}" srcOrd="0" destOrd="2" presId="urn:microsoft.com/office/officeart/2005/8/layout/chevron2"/>
    <dgm:cxn modelId="{CED85626-6D65-4025-8B42-E3A0598AE199}" srcId="{113E10C1-A8CF-40CB-B45E-44E20D1446A5}" destId="{E7C2A216-8C37-4B88-92F3-39E756C4C8C9}" srcOrd="0" destOrd="0" parTransId="{F4EDFA0E-194E-4E8B-B026-C37AD4A1B908}" sibTransId="{9CA85AB4-28C0-4882-8194-0CB7C83CF110}"/>
    <dgm:cxn modelId="{720F3DC9-5E85-4BEB-8FAA-75CFD988EA84}" type="presOf" srcId="{E7C2A216-8C37-4B88-92F3-39E756C4C8C9}" destId="{E8AFBBB9-40E3-46D9-9621-A7E98E567752}" srcOrd="0" destOrd="0" presId="urn:microsoft.com/office/officeart/2005/8/layout/chevron2"/>
    <dgm:cxn modelId="{3B129B6D-5C5B-4623-8BF1-6F1262D316A7}" srcId="{0457C1B8-E57E-4792-AC96-74ED7F0FBDD5}" destId="{43EB47A7-93EF-4706-888D-1051ED6A4EB1}" srcOrd="4" destOrd="0" parTransId="{4A56846E-87C1-470F-B4F5-8B6757607F2B}" sibTransId="{FAD992D3-BBDF-4FA7-B00C-68D5EDE4FD46}"/>
    <dgm:cxn modelId="{4D160623-72B7-438A-84D9-06BFA90705E7}" type="presOf" srcId="{B6BC1871-C9B5-4C4D-B1A0-989FB5BF5D47}" destId="{7FED25DD-61EF-49F4-8BF6-0A29ED2DFB65}" srcOrd="0" destOrd="0" presId="urn:microsoft.com/office/officeart/2005/8/layout/chevron2"/>
    <dgm:cxn modelId="{70EA13BD-D3F4-421E-86E3-CA73F634B068}" srcId="{0457C1B8-E57E-4792-AC96-74ED7F0FBDD5}" destId="{113E10C1-A8CF-40CB-B45E-44E20D1446A5}" srcOrd="2" destOrd="0" parTransId="{C36523FC-4574-4808-8720-40EE8AA75056}" sibTransId="{E369539D-D876-4DA7-8D99-1B09825016C5}"/>
    <dgm:cxn modelId="{06A72BFB-F730-42ED-8ABE-FDFC58A9FF46}" type="presOf" srcId="{113E10C1-A8CF-40CB-B45E-44E20D1446A5}" destId="{0CDAB715-D462-4A43-9377-3FA15647534B}" srcOrd="0" destOrd="0" presId="urn:microsoft.com/office/officeart/2005/8/layout/chevron2"/>
    <dgm:cxn modelId="{E2B666B5-BB27-4F6C-93DA-851D398D4461}" srcId="{0457C1B8-E57E-4792-AC96-74ED7F0FBDD5}" destId="{D0F76B32-32BA-4828-A321-018DC85922EB}" srcOrd="1" destOrd="0" parTransId="{6DDB2F45-C625-41FB-962E-315CB5807913}" sibTransId="{2440DAE8-C813-405A-9709-7379F8475991}"/>
    <dgm:cxn modelId="{D2EC0676-B267-4357-8A85-75E57CA154BF}" type="presOf" srcId="{0457C1B8-E57E-4792-AC96-74ED7F0FBDD5}" destId="{FBDBABC1-DBB1-4749-8C2D-D3BD5530BA84}" srcOrd="0" destOrd="0" presId="urn:microsoft.com/office/officeart/2005/8/layout/chevron2"/>
    <dgm:cxn modelId="{20327A89-A416-405E-A8F4-6C74BB8143A8}" type="presOf" srcId="{18A107E4-070D-45A9-BC80-12F70813AA9F}" destId="{1E22A556-01BD-4BF2-97FB-527E5E669D09}" srcOrd="0" destOrd="0" presId="urn:microsoft.com/office/officeart/2005/8/layout/chevron2"/>
    <dgm:cxn modelId="{292A4498-09BB-4361-9AA7-DA055914A95C}" srcId="{0457C1B8-E57E-4792-AC96-74ED7F0FBDD5}" destId="{18A107E4-070D-45A9-BC80-12F70813AA9F}" srcOrd="0" destOrd="0" parTransId="{5D544B9F-1F87-47B5-81B6-1F5D521734AB}" sibTransId="{E0AA2E27-7F59-4E6E-A12C-D2055537ACD4}"/>
    <dgm:cxn modelId="{CBAA75F3-5752-4441-89CE-ACA0804D99BC}" srcId="{43EB47A7-93EF-4706-888D-1051ED6A4EB1}" destId="{9449FF76-A2EF-43C9-9D34-DFFF407B458F}" srcOrd="1" destOrd="0" parTransId="{9AD9750A-4A1C-44E3-924D-2E25B61D1065}" sibTransId="{CB668A47-C58F-47C5-9E66-FE805AA8668B}"/>
    <dgm:cxn modelId="{16E4ADFF-4E13-4D12-AFA3-3FA4A74B7B7C}" type="presOf" srcId="{932C3696-74BD-4144-809F-CD99CCC84FF9}" destId="{99C8F71A-2D72-4567-B41E-9819C759B856}" srcOrd="0" destOrd="0" presId="urn:microsoft.com/office/officeart/2005/8/layout/chevron2"/>
    <dgm:cxn modelId="{B70F3436-2FB0-4191-A707-FCF5677AA805}" srcId="{F9748B55-B8AE-4C81-A514-5593DEAD53E1}" destId="{533D0196-6434-4BBD-A9F1-89A22EB81800}" srcOrd="0" destOrd="0" parTransId="{A64F7594-1482-4D80-8766-F8C6F0DA3949}" sibTransId="{F8E32776-EAD8-4D19-92FA-4D1FC1AB21DC}"/>
    <dgm:cxn modelId="{ADC7D82F-D693-4390-A93E-F9C38708D7D6}" srcId="{0457C1B8-E57E-4792-AC96-74ED7F0FBDD5}" destId="{F9748B55-B8AE-4C81-A514-5593DEAD53E1}" srcOrd="3" destOrd="0" parTransId="{CE1A34EB-55FF-43A3-918A-EF917C135556}" sibTransId="{B268A12A-3713-4373-A054-CE531E60FF7B}"/>
    <dgm:cxn modelId="{6433271E-E821-4614-8060-36E42566330F}" srcId="{43EB47A7-93EF-4706-888D-1051ED6A4EB1}" destId="{29C4F807-412C-475A-9DB6-8A3BABB983E7}" srcOrd="2" destOrd="0" parTransId="{F7922D1B-47C2-491C-9B55-9A4957368D9A}" sibTransId="{F4BC02F0-9024-4D93-8F26-72B54E01C5FC}"/>
    <dgm:cxn modelId="{110F4C51-6854-4406-BD54-FBE61AD2659D}" type="presOf" srcId="{533D0196-6434-4BBD-A9F1-89A22EB81800}" destId="{8C64C24B-2F8B-465A-B1C0-96801756A696}" srcOrd="0" destOrd="0" presId="urn:microsoft.com/office/officeart/2005/8/layout/chevron2"/>
    <dgm:cxn modelId="{31C21259-6556-4CC9-9AA5-CB14812A0FB5}" srcId="{0457C1B8-E57E-4792-AC96-74ED7F0FBDD5}" destId="{8D4D6086-8D7F-409F-A3DC-084F4B783F52}" srcOrd="5" destOrd="0" parTransId="{56564A10-E988-4310-927D-0AE6BAB3A781}" sibTransId="{40486EBF-66DB-4C92-876A-74B6D6407F17}"/>
    <dgm:cxn modelId="{4E203776-1F0A-4162-8FB0-F11CE43D4A06}" type="presParOf" srcId="{FBDBABC1-DBB1-4749-8C2D-D3BD5530BA84}" destId="{51102539-1C9E-4E8F-82B1-63030147398C}" srcOrd="0" destOrd="0" presId="urn:microsoft.com/office/officeart/2005/8/layout/chevron2"/>
    <dgm:cxn modelId="{7B627019-7FFC-4F3C-8999-01ED1B766E10}" type="presParOf" srcId="{51102539-1C9E-4E8F-82B1-63030147398C}" destId="{1E22A556-01BD-4BF2-97FB-527E5E669D09}" srcOrd="0" destOrd="0" presId="urn:microsoft.com/office/officeart/2005/8/layout/chevron2"/>
    <dgm:cxn modelId="{7A45915D-DDB7-47E6-8748-839C2C6C22CE}" type="presParOf" srcId="{51102539-1C9E-4E8F-82B1-63030147398C}" destId="{99C8F71A-2D72-4567-B41E-9819C759B856}" srcOrd="1" destOrd="0" presId="urn:microsoft.com/office/officeart/2005/8/layout/chevron2"/>
    <dgm:cxn modelId="{0531376B-8C5A-478A-8460-F34A25F8F1E2}" type="presParOf" srcId="{FBDBABC1-DBB1-4749-8C2D-D3BD5530BA84}" destId="{E857ACAB-14CF-4F73-BABE-5C45E10DC4CE}" srcOrd="1" destOrd="0" presId="urn:microsoft.com/office/officeart/2005/8/layout/chevron2"/>
    <dgm:cxn modelId="{CCE12C35-90A5-4189-8C90-682AE15013DA}" type="presParOf" srcId="{FBDBABC1-DBB1-4749-8C2D-D3BD5530BA84}" destId="{FCBD71F7-B5BE-4DB0-9E97-67563AE461A6}" srcOrd="2" destOrd="0" presId="urn:microsoft.com/office/officeart/2005/8/layout/chevron2"/>
    <dgm:cxn modelId="{053B2B70-7F86-4FB8-B117-901471F150C1}" type="presParOf" srcId="{FCBD71F7-B5BE-4DB0-9E97-67563AE461A6}" destId="{E9825F00-67F3-4A7C-A16F-9ED62AD83882}" srcOrd="0" destOrd="0" presId="urn:microsoft.com/office/officeart/2005/8/layout/chevron2"/>
    <dgm:cxn modelId="{41A7992F-7FC1-4996-BC5E-C4057A33EDEB}" type="presParOf" srcId="{FCBD71F7-B5BE-4DB0-9E97-67563AE461A6}" destId="{4E1BD5F1-BFE5-410F-8AF1-1E5FD0F0819D}" srcOrd="1" destOrd="0" presId="urn:microsoft.com/office/officeart/2005/8/layout/chevron2"/>
    <dgm:cxn modelId="{181B766F-5107-4C64-A141-BACAF350774A}" type="presParOf" srcId="{FBDBABC1-DBB1-4749-8C2D-D3BD5530BA84}" destId="{51DDD3FC-5F22-4471-8F4B-ED7F5C3B960A}" srcOrd="3" destOrd="0" presId="urn:microsoft.com/office/officeart/2005/8/layout/chevron2"/>
    <dgm:cxn modelId="{BCEE1317-D5E7-4669-858A-D010498EEBBF}" type="presParOf" srcId="{FBDBABC1-DBB1-4749-8C2D-D3BD5530BA84}" destId="{821C2AAF-94C5-445E-9951-B5CEC7C3BD85}" srcOrd="4" destOrd="0" presId="urn:microsoft.com/office/officeart/2005/8/layout/chevron2"/>
    <dgm:cxn modelId="{872DD97D-6764-48EB-A7CC-1484CD18E7C6}" type="presParOf" srcId="{821C2AAF-94C5-445E-9951-B5CEC7C3BD85}" destId="{0CDAB715-D462-4A43-9377-3FA15647534B}" srcOrd="0" destOrd="0" presId="urn:microsoft.com/office/officeart/2005/8/layout/chevron2"/>
    <dgm:cxn modelId="{F544B898-5157-4D2E-8699-A2D39E166572}" type="presParOf" srcId="{821C2AAF-94C5-445E-9951-B5CEC7C3BD85}" destId="{E8AFBBB9-40E3-46D9-9621-A7E98E567752}" srcOrd="1" destOrd="0" presId="urn:microsoft.com/office/officeart/2005/8/layout/chevron2"/>
    <dgm:cxn modelId="{A15D6466-E885-4F99-AAC1-636BC4CA5D85}" type="presParOf" srcId="{FBDBABC1-DBB1-4749-8C2D-D3BD5530BA84}" destId="{498CCFE4-EC6B-46C7-A4AF-49C490F74303}" srcOrd="5" destOrd="0" presId="urn:microsoft.com/office/officeart/2005/8/layout/chevron2"/>
    <dgm:cxn modelId="{4C18110E-33E5-4257-BB03-66CFC552CFAA}" type="presParOf" srcId="{FBDBABC1-DBB1-4749-8C2D-D3BD5530BA84}" destId="{0A7CCE48-48D4-4EB3-84B5-C6B298B8F0CF}" srcOrd="6" destOrd="0" presId="urn:microsoft.com/office/officeart/2005/8/layout/chevron2"/>
    <dgm:cxn modelId="{7CEB570F-BC2B-46DB-B53D-8B828263E9E0}" type="presParOf" srcId="{0A7CCE48-48D4-4EB3-84B5-C6B298B8F0CF}" destId="{1539D230-C17F-46A2-84B1-61F3B63021E5}" srcOrd="0" destOrd="0" presId="urn:microsoft.com/office/officeart/2005/8/layout/chevron2"/>
    <dgm:cxn modelId="{6057DD82-B87A-4F24-BD0A-4E89F02CBA81}" type="presParOf" srcId="{0A7CCE48-48D4-4EB3-84B5-C6B298B8F0CF}" destId="{8C64C24B-2F8B-465A-B1C0-96801756A696}" srcOrd="1" destOrd="0" presId="urn:microsoft.com/office/officeart/2005/8/layout/chevron2"/>
    <dgm:cxn modelId="{8AB8B34B-C2B4-49A0-B95F-C6BA4EB75BD5}" type="presParOf" srcId="{FBDBABC1-DBB1-4749-8C2D-D3BD5530BA84}" destId="{F1D25730-F813-4C8D-BEF4-A77DFFA7D73F}" srcOrd="7" destOrd="0" presId="urn:microsoft.com/office/officeart/2005/8/layout/chevron2"/>
    <dgm:cxn modelId="{3920AE31-543C-427D-A2DC-A3FD028F0113}" type="presParOf" srcId="{FBDBABC1-DBB1-4749-8C2D-D3BD5530BA84}" destId="{DFC6CCCA-F831-4E78-80B6-20531D7E1A7E}" srcOrd="8" destOrd="0" presId="urn:microsoft.com/office/officeart/2005/8/layout/chevron2"/>
    <dgm:cxn modelId="{43F9622C-911E-486C-8CF5-EFD671D3C784}" type="presParOf" srcId="{DFC6CCCA-F831-4E78-80B6-20531D7E1A7E}" destId="{0621391B-3071-4203-BB5A-FD4866FC0515}" srcOrd="0" destOrd="0" presId="urn:microsoft.com/office/officeart/2005/8/layout/chevron2"/>
    <dgm:cxn modelId="{9652B471-3199-404C-9F58-9A1F3F3D9C80}" type="presParOf" srcId="{DFC6CCCA-F831-4E78-80B6-20531D7E1A7E}" destId="{5FE34759-44A6-4541-8525-561A6D9F08A1}" srcOrd="1" destOrd="0" presId="urn:microsoft.com/office/officeart/2005/8/layout/chevron2"/>
    <dgm:cxn modelId="{486B1652-1709-46D1-B1C0-6CFFE47FA292}" type="presParOf" srcId="{FBDBABC1-DBB1-4749-8C2D-D3BD5530BA84}" destId="{49270CAA-060C-49BF-9653-14EB775C366F}" srcOrd="9" destOrd="0" presId="urn:microsoft.com/office/officeart/2005/8/layout/chevron2"/>
    <dgm:cxn modelId="{4A4846B3-D4D2-4CF0-9F24-BE7AE8BB3439}" type="presParOf" srcId="{FBDBABC1-DBB1-4749-8C2D-D3BD5530BA84}" destId="{D67B61BE-E35E-40EB-A819-8AB3E4843D19}" srcOrd="10" destOrd="0" presId="urn:microsoft.com/office/officeart/2005/8/layout/chevron2"/>
    <dgm:cxn modelId="{19F14ADC-7587-4CF0-A907-E60099A64543}" type="presParOf" srcId="{D67B61BE-E35E-40EB-A819-8AB3E4843D19}" destId="{7FCB3DD4-E75A-4564-98DC-5C34D87E7F5A}" srcOrd="0" destOrd="0" presId="urn:microsoft.com/office/officeart/2005/8/layout/chevron2"/>
    <dgm:cxn modelId="{5C983F2A-9426-4799-8201-85C7EDFE293D}" type="presParOf" srcId="{D67B61BE-E35E-40EB-A819-8AB3E4843D19}" destId="{7FED25DD-61EF-49F4-8BF6-0A29ED2DFB65}"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F39DBD-FB72-4495-9C8E-F78F691AB74C}">
      <dsp:nvSpPr>
        <dsp:cNvPr id="0" name=""/>
        <dsp:cNvSpPr/>
      </dsp:nvSpPr>
      <dsp:spPr>
        <a:xfrm rot="5400000">
          <a:off x="4799765" y="-1902795"/>
          <a:ext cx="1879141" cy="58115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0" algn="l" defTabSz="222250">
            <a:lnSpc>
              <a:spcPct val="90000"/>
            </a:lnSpc>
            <a:spcBef>
              <a:spcPct val="0"/>
            </a:spcBef>
            <a:spcAft>
              <a:spcPct val="15000"/>
            </a:spcAft>
            <a:buChar char="••"/>
          </a:pPr>
          <a:r>
            <a:rPr lang="en-US" sz="1400" b="1" kern="1200" baseline="0" dirty="0" smtClean="0">
              <a:solidFill>
                <a:srgbClr val="00407A"/>
              </a:solidFill>
              <a:latin typeface="Arial" pitchFamily="34" charset="0"/>
              <a:ea typeface="+mn-ea"/>
              <a:cs typeface="Arial" pitchFamily="34" charset="0"/>
            </a:rPr>
            <a:t>Mechanical Engineering Technologies and Machinery</a:t>
          </a:r>
          <a:endParaRPr lang="ru-RU" sz="1400" b="1" kern="1200" baseline="0" dirty="0" smtClean="0">
            <a:solidFill>
              <a:srgbClr val="00407A"/>
            </a:solidFill>
            <a:latin typeface="Arial" pitchFamily="34" charset="0"/>
            <a:ea typeface="+mn-ea"/>
            <a:cs typeface="Arial" pitchFamily="34" charset="0"/>
          </a:endParaRPr>
        </a:p>
        <a:p>
          <a:pPr marL="57150" lvl="1" indent="0" algn="l" defTabSz="222250">
            <a:lnSpc>
              <a:spcPct val="90000"/>
            </a:lnSpc>
            <a:spcBef>
              <a:spcPct val="0"/>
            </a:spcBef>
            <a:spcAft>
              <a:spcPct val="15000"/>
            </a:spcAft>
            <a:buChar char="••"/>
          </a:pPr>
          <a:r>
            <a:rPr lang="en-US" sz="1400" b="1" kern="1200" baseline="0" dirty="0" smtClean="0">
              <a:solidFill>
                <a:srgbClr val="00407A"/>
              </a:solidFill>
              <a:latin typeface="Arial" pitchFamily="34" charset="0"/>
              <a:ea typeface="+mn-ea"/>
              <a:cs typeface="Arial" pitchFamily="34" charset="0"/>
            </a:rPr>
            <a:t>Oil and Gas Industry</a:t>
          </a:r>
          <a:endParaRPr lang="ru-RU" sz="1400" b="1" kern="1200" baseline="0" dirty="0" smtClean="0">
            <a:solidFill>
              <a:srgbClr val="00407A"/>
            </a:solidFill>
            <a:latin typeface="Arial" pitchFamily="34" charset="0"/>
            <a:ea typeface="+mn-ea"/>
            <a:cs typeface="Arial" pitchFamily="34" charset="0"/>
          </a:endParaRPr>
        </a:p>
        <a:p>
          <a:pPr marL="85725" lvl="1" indent="-3175" algn="l" defTabSz="914400" rtl="0" eaLnBrk="1" latinLnBrk="0" hangingPunct="1">
            <a:lnSpc>
              <a:spcPct val="90000"/>
            </a:lnSpc>
            <a:spcBef>
              <a:spcPct val="0"/>
            </a:spcBef>
            <a:spcAft>
              <a:spcPct val="15000"/>
            </a:spcAft>
            <a:buSzPct val="110000"/>
            <a:buFont typeface="Arial" pitchFamily="34" charset="0"/>
            <a:buChar char="••"/>
          </a:pPr>
          <a:r>
            <a:rPr lang="en-US" sz="1400" b="1" kern="1200" baseline="0" dirty="0" smtClean="0">
              <a:solidFill>
                <a:srgbClr val="00407A"/>
              </a:solidFill>
              <a:latin typeface="Arial" pitchFamily="34" charset="0"/>
              <a:ea typeface="+mn-ea"/>
              <a:cs typeface="Arial" pitchFamily="34" charset="0"/>
            </a:rPr>
            <a:t>Agro Engineering</a:t>
          </a:r>
          <a:endParaRPr lang="ru-RU" sz="1400" b="1" kern="1200" baseline="0" dirty="0" smtClean="0">
            <a:solidFill>
              <a:srgbClr val="00407A"/>
            </a:solidFill>
            <a:latin typeface="Arial" pitchFamily="34" charset="0"/>
            <a:ea typeface="+mn-ea"/>
            <a:cs typeface="Arial" pitchFamily="34" charset="0"/>
          </a:endParaRPr>
        </a:p>
        <a:p>
          <a:pPr marL="85725" lvl="1" indent="-3175" algn="l" defTabSz="914400" rtl="0" eaLnBrk="1" latinLnBrk="0" hangingPunct="1">
            <a:lnSpc>
              <a:spcPct val="90000"/>
            </a:lnSpc>
            <a:spcBef>
              <a:spcPct val="0"/>
            </a:spcBef>
            <a:spcAft>
              <a:spcPct val="15000"/>
            </a:spcAft>
            <a:buSzPct val="110000"/>
            <a:buFont typeface="Arial" pitchFamily="34" charset="0"/>
            <a:buChar char="••"/>
          </a:pPr>
          <a:r>
            <a:rPr lang="en-US" sz="1400" b="1" kern="1200" baseline="0" dirty="0" smtClean="0">
              <a:solidFill>
                <a:srgbClr val="00407A"/>
              </a:solidFill>
              <a:latin typeface="Arial" pitchFamily="34" charset="0"/>
              <a:ea typeface="+mn-ea"/>
              <a:cs typeface="Arial" pitchFamily="34" charset="0"/>
            </a:rPr>
            <a:t>Mechanical Engineering</a:t>
          </a:r>
          <a:endParaRPr lang="ru-RU" sz="1400" b="1" kern="1200" baseline="0" dirty="0" smtClean="0">
            <a:solidFill>
              <a:srgbClr val="00407A"/>
            </a:solidFill>
            <a:latin typeface="Arial" pitchFamily="34" charset="0"/>
            <a:ea typeface="+mn-ea"/>
            <a:cs typeface="Arial" pitchFamily="34" charset="0"/>
          </a:endParaRPr>
        </a:p>
        <a:p>
          <a:pPr marL="85725" lvl="1" indent="-3175" algn="l" defTabSz="914400" rtl="0" eaLnBrk="1" latinLnBrk="0" hangingPunct="1">
            <a:lnSpc>
              <a:spcPct val="90000"/>
            </a:lnSpc>
            <a:spcBef>
              <a:spcPct val="0"/>
            </a:spcBef>
            <a:spcAft>
              <a:spcPct val="15000"/>
            </a:spcAft>
            <a:buSzPct val="110000"/>
            <a:buFont typeface="Arial" pitchFamily="34" charset="0"/>
            <a:buChar char="••"/>
            <a:tabLst>
              <a:tab pos="2600325" algn="l"/>
            </a:tabLst>
          </a:pPr>
          <a:r>
            <a:rPr lang="en-US" sz="1400" b="1" kern="1200" baseline="0" dirty="0" smtClean="0">
              <a:solidFill>
                <a:srgbClr val="00407A"/>
              </a:solidFill>
              <a:latin typeface="Arial" pitchFamily="34" charset="0"/>
              <a:ea typeface="+mn-ea"/>
              <a:cs typeface="Arial" pitchFamily="34" charset="0"/>
            </a:rPr>
            <a:t>Aircraft Construction, Vehicle Service and Operation</a:t>
          </a:r>
          <a:endParaRPr lang="ru-RU" sz="1400" b="1" kern="1200" baseline="0" dirty="0" smtClean="0">
            <a:solidFill>
              <a:srgbClr val="00407A"/>
            </a:solidFill>
            <a:latin typeface="Arial" pitchFamily="34" charset="0"/>
            <a:ea typeface="+mn-ea"/>
            <a:cs typeface="Arial" pitchFamily="34" charset="0"/>
          </a:endParaRPr>
        </a:p>
        <a:p>
          <a:pPr marL="85725" lvl="1" indent="-3175" algn="l" defTabSz="914400" rtl="0" eaLnBrk="1" latinLnBrk="0" hangingPunct="1">
            <a:lnSpc>
              <a:spcPct val="90000"/>
            </a:lnSpc>
            <a:spcBef>
              <a:spcPct val="0"/>
            </a:spcBef>
            <a:spcAft>
              <a:spcPct val="15000"/>
            </a:spcAft>
            <a:buSzPct val="110000"/>
            <a:buFont typeface="Arial" pitchFamily="34" charset="0"/>
            <a:buChar char="••"/>
          </a:pPr>
          <a:r>
            <a:rPr lang="en-US" sz="1400" b="1" kern="1200" baseline="0" dirty="0" smtClean="0">
              <a:solidFill>
                <a:srgbClr val="00407A"/>
              </a:solidFill>
              <a:latin typeface="Arial" pitchFamily="34" charset="0"/>
              <a:ea typeface="+mn-ea"/>
              <a:cs typeface="Arial" pitchFamily="34" charset="0"/>
            </a:rPr>
            <a:t>Agricultural Machinery and Equipment</a:t>
          </a:r>
          <a:endParaRPr lang="ru-RU" sz="1400" b="1" kern="1200" baseline="0" dirty="0" smtClean="0">
            <a:solidFill>
              <a:srgbClr val="00407A"/>
            </a:solidFill>
            <a:latin typeface="Arial" pitchFamily="34" charset="0"/>
            <a:ea typeface="+mn-ea"/>
            <a:cs typeface="Arial" pitchFamily="34" charset="0"/>
          </a:endParaRPr>
        </a:p>
        <a:p>
          <a:pPr marL="85725" lvl="1" indent="-3175" algn="l" defTabSz="914400" rtl="0" eaLnBrk="1" latinLnBrk="0" hangingPunct="1">
            <a:lnSpc>
              <a:spcPct val="90000"/>
            </a:lnSpc>
            <a:spcBef>
              <a:spcPct val="0"/>
            </a:spcBef>
            <a:spcAft>
              <a:spcPct val="15000"/>
            </a:spcAft>
            <a:buSzPct val="110000"/>
            <a:buFont typeface="Arial" pitchFamily="34" charset="0"/>
            <a:buChar char="••"/>
          </a:pPr>
          <a:r>
            <a:rPr lang="ru-RU" sz="1400" b="1" kern="1200" baseline="0" dirty="0" err="1" smtClean="0">
              <a:solidFill>
                <a:srgbClr val="00407A"/>
              </a:solidFill>
              <a:latin typeface="Arial" pitchFamily="34" charset="0"/>
              <a:ea typeface="+mn-ea"/>
              <a:cs typeface="Arial" pitchFamily="34" charset="0"/>
            </a:rPr>
            <a:t>Transportation</a:t>
          </a:r>
          <a:r>
            <a:rPr lang="ru-RU" sz="1400" b="1" kern="1200" baseline="0" dirty="0" smtClean="0">
              <a:solidFill>
                <a:srgbClr val="00407A"/>
              </a:solidFill>
              <a:latin typeface="Arial" pitchFamily="34" charset="0"/>
              <a:ea typeface="+mn-ea"/>
              <a:cs typeface="Arial" pitchFamily="34" charset="0"/>
            </a:rPr>
            <a:t>, </a:t>
          </a:r>
          <a:r>
            <a:rPr lang="en-US" sz="1400" b="1" kern="1200" baseline="0" dirty="0" smtClean="0">
              <a:solidFill>
                <a:srgbClr val="00407A"/>
              </a:solidFill>
              <a:latin typeface="Arial" pitchFamily="34" charset="0"/>
              <a:ea typeface="+mn-ea"/>
              <a:cs typeface="Arial" pitchFamily="34" charset="0"/>
            </a:rPr>
            <a:t>S</a:t>
          </a:r>
          <a:r>
            <a:rPr lang="ru-RU" sz="1400" b="1" kern="1200" baseline="0" dirty="0" err="1" smtClean="0">
              <a:solidFill>
                <a:srgbClr val="00407A"/>
              </a:solidFill>
              <a:latin typeface="Arial" pitchFamily="34" charset="0"/>
              <a:ea typeface="+mn-ea"/>
              <a:cs typeface="Arial" pitchFamily="34" charset="0"/>
            </a:rPr>
            <a:t>ervice</a:t>
          </a:r>
          <a:r>
            <a:rPr lang="ru-RU" sz="1400" b="1" kern="1200" baseline="0" dirty="0" smtClean="0">
              <a:solidFill>
                <a:srgbClr val="00407A"/>
              </a:solidFill>
              <a:latin typeface="Arial" pitchFamily="34" charset="0"/>
              <a:ea typeface="+mn-ea"/>
              <a:cs typeface="Arial" pitchFamily="34" charset="0"/>
            </a:rPr>
            <a:t> </a:t>
          </a:r>
          <a:r>
            <a:rPr lang="ru-RU" sz="1400" b="1" kern="1200" baseline="0" dirty="0" err="1" smtClean="0">
              <a:solidFill>
                <a:srgbClr val="00407A"/>
              </a:solidFill>
              <a:latin typeface="Arial" pitchFamily="34" charset="0"/>
              <a:ea typeface="+mn-ea"/>
              <a:cs typeface="Arial" pitchFamily="34" charset="0"/>
            </a:rPr>
            <a:t>and</a:t>
          </a:r>
          <a:r>
            <a:rPr lang="ru-RU" sz="1400" b="1" kern="1200" baseline="0" dirty="0" smtClean="0">
              <a:solidFill>
                <a:srgbClr val="00407A"/>
              </a:solidFill>
              <a:latin typeface="Arial" pitchFamily="34" charset="0"/>
              <a:ea typeface="+mn-ea"/>
              <a:cs typeface="Arial" pitchFamily="34" charset="0"/>
            </a:rPr>
            <a:t> </a:t>
          </a:r>
          <a:r>
            <a:rPr lang="en-US" sz="1400" b="1" kern="1200" baseline="0" dirty="0" smtClean="0">
              <a:solidFill>
                <a:srgbClr val="00407A"/>
              </a:solidFill>
              <a:latin typeface="Arial" pitchFamily="34" charset="0"/>
              <a:ea typeface="+mn-ea"/>
              <a:cs typeface="Arial" pitchFamily="34" charset="0"/>
            </a:rPr>
            <a:t>O</a:t>
          </a:r>
          <a:r>
            <a:rPr lang="ru-RU" sz="1400" b="1" kern="1200" baseline="0" dirty="0" err="1" smtClean="0">
              <a:solidFill>
                <a:srgbClr val="00407A"/>
              </a:solidFill>
              <a:latin typeface="Arial" pitchFamily="34" charset="0"/>
              <a:ea typeface="+mn-ea"/>
              <a:cs typeface="Arial" pitchFamily="34" charset="0"/>
            </a:rPr>
            <a:t>peration</a:t>
          </a:r>
          <a:r>
            <a:rPr lang="ru-RU" sz="1400" b="1" kern="1200" baseline="0" dirty="0" smtClean="0">
              <a:solidFill>
                <a:srgbClr val="00407A"/>
              </a:solidFill>
              <a:latin typeface="Arial" pitchFamily="34" charset="0"/>
              <a:ea typeface="+mn-ea"/>
              <a:cs typeface="Arial" pitchFamily="34" charset="0"/>
            </a:rPr>
            <a:t> </a:t>
          </a:r>
        </a:p>
        <a:p>
          <a:pPr marL="85725" lvl="1" indent="-3175" algn="l" defTabSz="914400" rtl="0" eaLnBrk="1" latinLnBrk="0" hangingPunct="1">
            <a:lnSpc>
              <a:spcPct val="90000"/>
            </a:lnSpc>
            <a:spcBef>
              <a:spcPct val="0"/>
            </a:spcBef>
            <a:spcAft>
              <a:spcPct val="15000"/>
            </a:spcAft>
            <a:buSzPct val="110000"/>
            <a:buFont typeface="Arial" pitchFamily="34" charset="0"/>
            <a:buChar char="••"/>
          </a:pPr>
          <a:r>
            <a:rPr lang="en-US" sz="1400" b="1" kern="1200" baseline="0" dirty="0" smtClean="0">
              <a:solidFill>
                <a:srgbClr val="00407A"/>
              </a:solidFill>
              <a:latin typeface="Arial" pitchFamily="34" charset="0"/>
              <a:ea typeface="+mn-ea"/>
              <a:cs typeface="Arial" pitchFamily="34" charset="0"/>
            </a:rPr>
            <a:t>Life Safety and Environmental Engineering</a:t>
          </a:r>
          <a:endParaRPr lang="ru-RU" sz="1400" b="1" kern="1200" baseline="0" dirty="0" smtClean="0">
            <a:solidFill>
              <a:srgbClr val="00407A"/>
            </a:solidFill>
            <a:latin typeface="Arial" pitchFamily="34" charset="0"/>
            <a:ea typeface="+mn-ea"/>
            <a:cs typeface="Arial" pitchFamily="34" charset="0"/>
          </a:endParaRPr>
        </a:p>
        <a:p>
          <a:pPr marL="85725" lvl="1" indent="-3175" algn="l" defTabSz="914400" rtl="0" eaLnBrk="1" latinLnBrk="0" hangingPunct="1">
            <a:lnSpc>
              <a:spcPct val="90000"/>
            </a:lnSpc>
            <a:spcBef>
              <a:spcPct val="0"/>
            </a:spcBef>
            <a:spcAft>
              <a:spcPct val="15000"/>
            </a:spcAft>
            <a:buSzPct val="110000"/>
            <a:buFont typeface="Arial" pitchFamily="34" charset="0"/>
            <a:buChar char="••"/>
          </a:pPr>
          <a:r>
            <a:rPr lang="ru-RU" sz="1400" b="1" kern="1200" baseline="0" dirty="0" err="1" smtClean="0">
              <a:solidFill>
                <a:srgbClr val="00407A"/>
              </a:solidFill>
              <a:latin typeface="Arial" pitchFamily="34" charset="0"/>
              <a:ea typeface="+mn-ea"/>
              <a:cs typeface="Arial" pitchFamily="34" charset="0"/>
            </a:rPr>
            <a:t>Energy</a:t>
          </a:r>
          <a:r>
            <a:rPr lang="ru-RU" sz="1400" b="1" kern="1200" baseline="0" dirty="0" smtClean="0">
              <a:solidFill>
                <a:srgbClr val="00407A"/>
              </a:solidFill>
              <a:latin typeface="Arial" pitchFamily="34" charset="0"/>
              <a:ea typeface="+mn-ea"/>
              <a:cs typeface="Arial" pitchFamily="34" charset="0"/>
            </a:rPr>
            <a:t> </a:t>
          </a:r>
          <a:r>
            <a:rPr lang="ru-RU" sz="1400" b="1" kern="1200" baseline="0" dirty="0" err="1" smtClean="0">
              <a:solidFill>
                <a:srgbClr val="00407A"/>
              </a:solidFill>
              <a:latin typeface="Arial" pitchFamily="34" charset="0"/>
              <a:ea typeface="+mn-ea"/>
              <a:cs typeface="Arial" pitchFamily="34" charset="0"/>
            </a:rPr>
            <a:t>and</a:t>
          </a:r>
          <a:r>
            <a:rPr lang="ru-RU" sz="1400" b="1" kern="1200" baseline="0" dirty="0" smtClean="0">
              <a:solidFill>
                <a:srgbClr val="00407A"/>
              </a:solidFill>
              <a:latin typeface="Arial" pitchFamily="34" charset="0"/>
              <a:ea typeface="+mn-ea"/>
              <a:cs typeface="Arial" pitchFamily="34" charset="0"/>
            </a:rPr>
            <a:t> </a:t>
          </a:r>
          <a:r>
            <a:rPr lang="en-US" sz="1400" b="1" kern="1200" baseline="0" dirty="0" smtClean="0">
              <a:solidFill>
                <a:srgbClr val="00407A"/>
              </a:solidFill>
              <a:latin typeface="Arial" pitchFamily="34" charset="0"/>
              <a:ea typeface="+mn-ea"/>
              <a:cs typeface="Arial" pitchFamily="34" charset="0"/>
            </a:rPr>
            <a:t>C</a:t>
          </a:r>
          <a:r>
            <a:rPr lang="ru-RU" sz="1400" b="1" kern="1200" baseline="0" dirty="0" err="1" smtClean="0">
              <a:solidFill>
                <a:srgbClr val="00407A"/>
              </a:solidFill>
              <a:latin typeface="Arial" pitchFamily="34" charset="0"/>
              <a:ea typeface="+mn-ea"/>
              <a:cs typeface="Arial" pitchFamily="34" charset="0"/>
            </a:rPr>
            <a:t>ommunication</a:t>
          </a:r>
          <a:r>
            <a:rPr lang="ru-RU" sz="1400" b="1" kern="1200" baseline="0" dirty="0" smtClean="0">
              <a:solidFill>
                <a:srgbClr val="00407A"/>
              </a:solidFill>
              <a:latin typeface="Arial" pitchFamily="34" charset="0"/>
              <a:ea typeface="+mn-ea"/>
              <a:cs typeface="Arial" pitchFamily="34" charset="0"/>
            </a:rPr>
            <a:t> </a:t>
          </a:r>
          <a:r>
            <a:rPr lang="ru-RU" sz="1400" b="1" kern="1200" baseline="0" dirty="0" err="1" smtClean="0">
              <a:solidFill>
                <a:srgbClr val="00407A"/>
              </a:solidFill>
              <a:latin typeface="Arial" pitchFamily="34" charset="0"/>
              <a:ea typeface="+mn-ea"/>
              <a:cs typeface="Arial" pitchFamily="34" charset="0"/>
            </a:rPr>
            <a:t>system</a:t>
          </a:r>
          <a:r>
            <a:rPr lang="ru-RU" sz="1400" b="1" kern="1200" baseline="0" dirty="0" smtClean="0">
              <a:solidFill>
                <a:srgbClr val="00407A"/>
              </a:solidFill>
              <a:latin typeface="Arial" pitchFamily="34" charset="0"/>
              <a:ea typeface="+mn-ea"/>
              <a:cs typeface="Arial" pitchFamily="34" charset="0"/>
            </a:rPr>
            <a:t> </a:t>
          </a:r>
        </a:p>
      </dsp:txBody>
      <dsp:txXfrm rot="5400000">
        <a:off x="4799765" y="-1902795"/>
        <a:ext cx="1879141" cy="5811529"/>
      </dsp:txXfrm>
    </dsp:sp>
    <dsp:sp modelId="{2058F4EC-BE22-4429-B1E3-2C73749AE09E}">
      <dsp:nvSpPr>
        <dsp:cNvPr id="0" name=""/>
        <dsp:cNvSpPr/>
      </dsp:nvSpPr>
      <dsp:spPr>
        <a:xfrm>
          <a:off x="324548" y="1735"/>
          <a:ext cx="2509022" cy="20024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baseline="0" dirty="0" smtClean="0">
              <a:solidFill>
                <a:srgbClr val="00407A"/>
              </a:solidFill>
              <a:latin typeface="Arial" pitchFamily="34" charset="0"/>
              <a:ea typeface="+mn-ea"/>
              <a:cs typeface="Arial" pitchFamily="34" charset="0"/>
            </a:rPr>
            <a:t>Engineering</a:t>
          </a:r>
          <a:endParaRPr lang="ru-RU" sz="2000" b="1" kern="1200" baseline="0" dirty="0" smtClean="0">
            <a:solidFill>
              <a:srgbClr val="00407A"/>
            </a:solidFill>
            <a:latin typeface="Arial" pitchFamily="34" charset="0"/>
            <a:ea typeface="+mn-ea"/>
            <a:cs typeface="Arial" pitchFamily="34" charset="0"/>
          </a:endParaRPr>
        </a:p>
      </dsp:txBody>
      <dsp:txXfrm>
        <a:off x="324548" y="1735"/>
        <a:ext cx="2509022" cy="2002468"/>
      </dsp:txXfrm>
    </dsp:sp>
    <dsp:sp modelId="{00B0F817-E311-494C-8E19-5D9C13A3378A}">
      <dsp:nvSpPr>
        <dsp:cNvPr id="0" name=""/>
        <dsp:cNvSpPr/>
      </dsp:nvSpPr>
      <dsp:spPr>
        <a:xfrm rot="5400000">
          <a:off x="5332387" y="-235957"/>
          <a:ext cx="782970" cy="57189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baseline="0" dirty="0" smtClean="0">
              <a:solidFill>
                <a:srgbClr val="00407A"/>
              </a:solidFill>
              <a:latin typeface="Arial" pitchFamily="34" charset="0"/>
              <a:ea typeface="+mn-ea"/>
              <a:cs typeface="Arial" pitchFamily="34" charset="0"/>
            </a:rPr>
            <a:t>Automation, </a:t>
          </a:r>
          <a:r>
            <a:rPr lang="en-US" sz="1400" b="1" kern="1200" baseline="0" dirty="0" err="1" smtClean="0">
              <a:solidFill>
                <a:srgbClr val="00407A"/>
              </a:solidFill>
              <a:latin typeface="Arial" pitchFamily="34" charset="0"/>
              <a:ea typeface="+mn-ea"/>
              <a:cs typeface="Arial" pitchFamily="34" charset="0"/>
            </a:rPr>
            <a:t>Mechatronics</a:t>
          </a:r>
          <a:r>
            <a:rPr lang="en-US" sz="1400" b="1" kern="1200" baseline="0" dirty="0" smtClean="0">
              <a:solidFill>
                <a:srgbClr val="00407A"/>
              </a:solidFill>
              <a:latin typeface="Arial" pitchFamily="34" charset="0"/>
              <a:ea typeface="+mn-ea"/>
              <a:cs typeface="Arial" pitchFamily="34" charset="0"/>
            </a:rPr>
            <a:t> and Control</a:t>
          </a:r>
          <a:endParaRPr lang="ru-RU" sz="1400" b="1" kern="1200" baseline="0" dirty="0" smtClean="0">
            <a:solidFill>
              <a:srgbClr val="00407A"/>
            </a:solidFill>
            <a:latin typeface="Arial" pitchFamily="34" charset="0"/>
            <a:ea typeface="+mn-ea"/>
            <a:cs typeface="Arial" pitchFamily="34" charset="0"/>
          </a:endParaRPr>
        </a:p>
        <a:p>
          <a:pPr marL="114300" lvl="1" indent="-114300" algn="l" defTabSz="622300">
            <a:lnSpc>
              <a:spcPct val="90000"/>
            </a:lnSpc>
            <a:spcBef>
              <a:spcPct val="0"/>
            </a:spcBef>
            <a:spcAft>
              <a:spcPct val="15000"/>
            </a:spcAft>
            <a:buChar char="••"/>
          </a:pPr>
          <a:r>
            <a:rPr lang="en-US" sz="1400" b="1" kern="1200" baseline="0" dirty="0" smtClean="0">
              <a:solidFill>
                <a:srgbClr val="00407A"/>
              </a:solidFill>
              <a:latin typeface="Arial" pitchFamily="34" charset="0"/>
              <a:ea typeface="+mn-ea"/>
              <a:cs typeface="Arial" pitchFamily="34" charset="0"/>
            </a:rPr>
            <a:t>Informatics and Computer Sciences</a:t>
          </a:r>
          <a:endParaRPr lang="ru-RU" sz="1400" b="1" kern="1200" baseline="0" dirty="0" smtClean="0">
            <a:solidFill>
              <a:srgbClr val="00407A"/>
            </a:solidFill>
            <a:latin typeface="Arial" pitchFamily="34" charset="0"/>
            <a:ea typeface="+mn-ea"/>
            <a:cs typeface="Arial" pitchFamily="34" charset="0"/>
          </a:endParaRPr>
        </a:p>
      </dsp:txBody>
      <dsp:txXfrm rot="5400000">
        <a:off x="5332387" y="-235957"/>
        <a:ext cx="782970" cy="5718991"/>
      </dsp:txXfrm>
    </dsp:sp>
    <dsp:sp modelId="{84F30343-C220-4D15-B076-63A4EAA07DFF}">
      <dsp:nvSpPr>
        <dsp:cNvPr id="0" name=""/>
        <dsp:cNvSpPr/>
      </dsp:nvSpPr>
      <dsp:spPr>
        <a:xfrm>
          <a:off x="324548" y="2176245"/>
          <a:ext cx="2539828" cy="8945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baseline="0" dirty="0" smtClean="0">
              <a:solidFill>
                <a:srgbClr val="00407A"/>
              </a:solidFill>
              <a:latin typeface="Arial" pitchFamily="34" charset="0"/>
              <a:ea typeface="+mn-ea"/>
              <a:cs typeface="Arial" pitchFamily="34" charset="0"/>
            </a:rPr>
            <a:t>Computer Sciences</a:t>
          </a:r>
          <a:endParaRPr lang="ru-RU" sz="2000" b="1" kern="1200" baseline="0" dirty="0" smtClean="0">
            <a:solidFill>
              <a:srgbClr val="00407A"/>
            </a:solidFill>
            <a:latin typeface="Arial" pitchFamily="34" charset="0"/>
            <a:ea typeface="+mn-ea"/>
            <a:cs typeface="Arial" pitchFamily="34" charset="0"/>
          </a:endParaRPr>
        </a:p>
      </dsp:txBody>
      <dsp:txXfrm>
        <a:off x="324548" y="2176245"/>
        <a:ext cx="2539828" cy="894585"/>
      </dsp:txXfrm>
    </dsp:sp>
    <dsp:sp modelId="{E101F3CE-4389-46E0-BCDB-83F5F17A0E0C}">
      <dsp:nvSpPr>
        <dsp:cNvPr id="0" name=""/>
        <dsp:cNvSpPr/>
      </dsp:nvSpPr>
      <dsp:spPr>
        <a:xfrm rot="5400000">
          <a:off x="5264298" y="821615"/>
          <a:ext cx="879121" cy="57405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baseline="0" dirty="0" smtClean="0">
              <a:solidFill>
                <a:srgbClr val="00407A"/>
              </a:solidFill>
              <a:latin typeface="Arial" pitchFamily="34" charset="0"/>
              <a:ea typeface="+mn-ea"/>
              <a:cs typeface="Arial" pitchFamily="34" charset="0"/>
            </a:rPr>
            <a:t>Innovative Business and Management</a:t>
          </a:r>
          <a:endParaRPr lang="ru-RU" sz="1400" b="1" kern="1200" baseline="0" dirty="0" smtClean="0">
            <a:solidFill>
              <a:srgbClr val="00407A"/>
            </a:solidFill>
            <a:latin typeface="Arial" pitchFamily="34" charset="0"/>
            <a:ea typeface="+mn-ea"/>
            <a:cs typeface="Arial" pitchFamily="34" charset="0"/>
          </a:endParaRPr>
        </a:p>
        <a:p>
          <a:pPr marL="114300" lvl="1" indent="-114300" algn="l" defTabSz="622300">
            <a:lnSpc>
              <a:spcPct val="90000"/>
            </a:lnSpc>
            <a:spcBef>
              <a:spcPct val="0"/>
            </a:spcBef>
            <a:spcAft>
              <a:spcPct val="15000"/>
            </a:spcAft>
            <a:buChar char="••"/>
          </a:pPr>
          <a:r>
            <a:rPr lang="en-US" sz="1400" b="1" kern="1200" baseline="0" dirty="0" smtClean="0">
              <a:solidFill>
                <a:srgbClr val="00407A"/>
              </a:solidFill>
              <a:latin typeface="Arial" pitchFamily="34" charset="0"/>
              <a:ea typeface="+mn-ea"/>
              <a:cs typeface="Arial" pitchFamily="34" charset="0"/>
            </a:rPr>
            <a:t>Management and Entrepreneurship</a:t>
          </a:r>
          <a:endParaRPr lang="ru-RU" sz="1400" b="1" kern="1200" baseline="0" dirty="0" smtClean="0">
            <a:solidFill>
              <a:srgbClr val="00407A"/>
            </a:solidFill>
            <a:latin typeface="Arial" pitchFamily="34" charset="0"/>
            <a:ea typeface="+mn-ea"/>
            <a:cs typeface="Arial" pitchFamily="34" charset="0"/>
          </a:endParaRPr>
        </a:p>
      </dsp:txBody>
      <dsp:txXfrm rot="5400000">
        <a:off x="5264298" y="821615"/>
        <a:ext cx="879121" cy="5740576"/>
      </dsp:txXfrm>
    </dsp:sp>
    <dsp:sp modelId="{53182655-8BF4-499C-BD10-270AF2906EC3}">
      <dsp:nvSpPr>
        <dsp:cNvPr id="0" name=""/>
        <dsp:cNvSpPr/>
      </dsp:nvSpPr>
      <dsp:spPr>
        <a:xfrm>
          <a:off x="324548" y="3242872"/>
          <a:ext cx="2509022" cy="8980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baseline="0" dirty="0" smtClean="0">
              <a:solidFill>
                <a:srgbClr val="00407A"/>
              </a:solidFill>
              <a:latin typeface="Arial" pitchFamily="34" charset="0"/>
              <a:ea typeface="+mn-ea"/>
              <a:cs typeface="Arial" pitchFamily="34" charset="0"/>
            </a:rPr>
            <a:t>Economy</a:t>
          </a:r>
          <a:r>
            <a:rPr lang="en-US" sz="2900" kern="1200" dirty="0" smtClean="0">
              <a:solidFill>
                <a:srgbClr val="7E2A00"/>
              </a:solidFill>
              <a:effectLst/>
              <a:latin typeface="Arabic Typesetting"/>
            </a:rPr>
            <a:t> </a:t>
          </a:r>
          <a:endParaRPr lang="ru-RU" sz="2900" kern="1200" dirty="0"/>
        </a:p>
      </dsp:txBody>
      <dsp:txXfrm>
        <a:off x="324548" y="3242872"/>
        <a:ext cx="2509022" cy="898060"/>
      </dsp:txXfrm>
    </dsp:sp>
    <dsp:sp modelId="{4254D639-D1DD-493A-8187-A0416E11ADE9}">
      <dsp:nvSpPr>
        <dsp:cNvPr id="0" name=""/>
        <dsp:cNvSpPr/>
      </dsp:nvSpPr>
      <dsp:spPr>
        <a:xfrm rot="5400000">
          <a:off x="5278976" y="1940248"/>
          <a:ext cx="991651" cy="57405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baseline="0" dirty="0" smtClean="0">
              <a:solidFill>
                <a:srgbClr val="00407A"/>
              </a:solidFill>
              <a:latin typeface="Arial" pitchFamily="34" charset="0"/>
              <a:ea typeface="+mn-ea"/>
              <a:cs typeface="Arial" pitchFamily="34" charset="0"/>
            </a:rPr>
            <a:t>Humanities and Social Sciences</a:t>
          </a:r>
          <a:endParaRPr lang="ru-RU" sz="1400" b="1" kern="1200" baseline="0" dirty="0" smtClean="0">
            <a:solidFill>
              <a:srgbClr val="00407A"/>
            </a:solidFill>
            <a:latin typeface="Arial" pitchFamily="34" charset="0"/>
            <a:ea typeface="+mn-ea"/>
            <a:cs typeface="Arial" pitchFamily="34" charset="0"/>
          </a:endParaRPr>
        </a:p>
        <a:p>
          <a:pPr marL="114300" lvl="1" indent="-114300" algn="l" defTabSz="622300">
            <a:lnSpc>
              <a:spcPct val="90000"/>
            </a:lnSpc>
            <a:spcBef>
              <a:spcPct val="0"/>
            </a:spcBef>
            <a:spcAft>
              <a:spcPct val="15000"/>
            </a:spcAft>
            <a:buChar char="••"/>
          </a:pPr>
          <a:r>
            <a:rPr lang="en-US" sz="1400" b="1" kern="1200" baseline="0" dirty="0" smtClean="0">
              <a:solidFill>
                <a:srgbClr val="00407A"/>
              </a:solidFill>
              <a:latin typeface="Arial" pitchFamily="34" charset="0"/>
              <a:ea typeface="+mn-ea"/>
              <a:cs typeface="Arial" pitchFamily="34" charset="0"/>
            </a:rPr>
            <a:t>International</a:t>
          </a:r>
          <a:endParaRPr lang="ru-RU" sz="1400" b="1" kern="1200" baseline="0" dirty="0" smtClean="0">
            <a:solidFill>
              <a:srgbClr val="00407A"/>
            </a:solidFill>
            <a:latin typeface="Arial" pitchFamily="34" charset="0"/>
            <a:ea typeface="+mn-ea"/>
            <a:cs typeface="Arial" pitchFamily="34" charset="0"/>
          </a:endParaRPr>
        </a:p>
        <a:p>
          <a:pPr marL="114300" lvl="1" indent="-114300" algn="l" defTabSz="622300">
            <a:lnSpc>
              <a:spcPct val="90000"/>
            </a:lnSpc>
            <a:spcBef>
              <a:spcPct val="0"/>
            </a:spcBef>
            <a:spcAft>
              <a:spcPct val="15000"/>
            </a:spcAft>
            <a:buChar char="••"/>
          </a:pPr>
          <a:r>
            <a:rPr lang="en-US" sz="1400" b="1" kern="1200" baseline="0" dirty="0" err="1" smtClean="0">
              <a:solidFill>
                <a:srgbClr val="00407A"/>
              </a:solidFill>
              <a:latin typeface="Arial" pitchFamily="34" charset="0"/>
              <a:ea typeface="+mn-ea"/>
              <a:cs typeface="Arial" pitchFamily="34" charset="0"/>
            </a:rPr>
            <a:t>Mediacommunication</a:t>
          </a:r>
          <a:endParaRPr lang="ru-RU" sz="1400" b="1" kern="1200" baseline="0" dirty="0" smtClean="0">
            <a:solidFill>
              <a:srgbClr val="00407A"/>
            </a:solidFill>
            <a:latin typeface="Arial" pitchFamily="34" charset="0"/>
            <a:ea typeface="+mn-ea"/>
            <a:cs typeface="Arial" pitchFamily="34" charset="0"/>
          </a:endParaRPr>
        </a:p>
        <a:p>
          <a:pPr marL="114300" lvl="1" indent="-114300" algn="l" defTabSz="622300">
            <a:lnSpc>
              <a:spcPct val="90000"/>
            </a:lnSpc>
            <a:spcBef>
              <a:spcPct val="0"/>
            </a:spcBef>
            <a:spcAft>
              <a:spcPct val="15000"/>
            </a:spcAft>
            <a:buChar char="••"/>
          </a:pPr>
          <a:r>
            <a:rPr lang="en-US" sz="1400" b="1" kern="1200" baseline="0" dirty="0" smtClean="0">
              <a:solidFill>
                <a:srgbClr val="00407A"/>
              </a:solidFill>
              <a:latin typeface="Arial" pitchFamily="34" charset="0"/>
              <a:ea typeface="+mn-ea"/>
              <a:cs typeface="Arial" pitchFamily="34" charset="0"/>
            </a:rPr>
            <a:t>Physical Culture, Sport and Tourism </a:t>
          </a:r>
          <a:endParaRPr lang="ru-RU" sz="1400" b="1" kern="1200" baseline="0" dirty="0" smtClean="0">
            <a:solidFill>
              <a:srgbClr val="00407A"/>
            </a:solidFill>
            <a:latin typeface="Arial" pitchFamily="34" charset="0"/>
            <a:ea typeface="+mn-ea"/>
            <a:cs typeface="Arial" pitchFamily="34" charset="0"/>
          </a:endParaRPr>
        </a:p>
      </dsp:txBody>
      <dsp:txXfrm rot="5400000">
        <a:off x="5278976" y="1940248"/>
        <a:ext cx="991651" cy="5740576"/>
      </dsp:txXfrm>
    </dsp:sp>
    <dsp:sp modelId="{0F405AE2-8C96-477F-BF1A-61EC9114982C}">
      <dsp:nvSpPr>
        <dsp:cNvPr id="0" name=""/>
        <dsp:cNvSpPr/>
      </dsp:nvSpPr>
      <dsp:spPr>
        <a:xfrm>
          <a:off x="324548" y="4325362"/>
          <a:ext cx="2579965" cy="9730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baseline="0" dirty="0" smtClean="0">
              <a:solidFill>
                <a:srgbClr val="00407A"/>
              </a:solidFill>
              <a:latin typeface="Arial" pitchFamily="34" charset="0"/>
              <a:ea typeface="+mn-ea"/>
              <a:cs typeface="Arial" pitchFamily="34" charset="0"/>
            </a:rPr>
            <a:t>Humanities</a:t>
          </a:r>
        </a:p>
      </dsp:txBody>
      <dsp:txXfrm>
        <a:off x="324548" y="4325362"/>
        <a:ext cx="2579965" cy="97300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22A556-01BD-4BF2-97FB-527E5E669D09}">
      <dsp:nvSpPr>
        <dsp:cNvPr id="0" name=""/>
        <dsp:cNvSpPr/>
      </dsp:nvSpPr>
      <dsp:spPr>
        <a:xfrm rot="5400000">
          <a:off x="-130926" y="134620"/>
          <a:ext cx="872841" cy="61098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dirty="0"/>
        </a:p>
      </dsp:txBody>
      <dsp:txXfrm rot="5400000">
        <a:off x="-130926" y="134620"/>
        <a:ext cx="872841" cy="610989"/>
      </dsp:txXfrm>
    </dsp:sp>
    <dsp:sp modelId="{99C8F71A-2D72-4567-B41E-9819C759B856}">
      <dsp:nvSpPr>
        <dsp:cNvPr id="0" name=""/>
        <dsp:cNvSpPr/>
      </dsp:nvSpPr>
      <dsp:spPr>
        <a:xfrm rot="5400000">
          <a:off x="4018265" y="-3404852"/>
          <a:ext cx="567346" cy="738189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u="none" kern="1200" dirty="0" smtClean="0">
              <a:solidFill>
                <a:srgbClr val="116E8A"/>
              </a:solidFill>
            </a:rPr>
            <a:t>Construction Materials Engineering </a:t>
          </a:r>
          <a:r>
            <a:rPr lang="en-US" sz="1800" kern="1200" dirty="0" smtClean="0">
              <a:solidFill>
                <a:srgbClr val="116E8A"/>
              </a:solidFill>
            </a:rPr>
            <a:t>Department </a:t>
          </a:r>
          <a:endParaRPr lang="ru-RU" sz="1800" u="none" kern="1200" dirty="0">
            <a:solidFill>
              <a:srgbClr val="116E8A"/>
            </a:solidFill>
          </a:endParaRPr>
        </a:p>
      </dsp:txBody>
      <dsp:txXfrm rot="5400000">
        <a:off x="4018265" y="-3404852"/>
        <a:ext cx="567346" cy="7381898"/>
      </dsp:txXfrm>
    </dsp:sp>
    <dsp:sp modelId="{E9825F00-67F3-4A7C-A16F-9ED62AD83882}">
      <dsp:nvSpPr>
        <dsp:cNvPr id="0" name=""/>
        <dsp:cNvSpPr/>
      </dsp:nvSpPr>
      <dsp:spPr>
        <a:xfrm rot="5400000">
          <a:off x="-130926" y="909080"/>
          <a:ext cx="872841" cy="61098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dirty="0"/>
        </a:p>
      </dsp:txBody>
      <dsp:txXfrm rot="5400000">
        <a:off x="-130926" y="909080"/>
        <a:ext cx="872841" cy="610989"/>
      </dsp:txXfrm>
    </dsp:sp>
    <dsp:sp modelId="{4E1BD5F1-BFE5-410F-8AF1-1E5FD0F0819D}">
      <dsp:nvSpPr>
        <dsp:cNvPr id="0" name=""/>
        <dsp:cNvSpPr/>
      </dsp:nvSpPr>
      <dsp:spPr>
        <a:xfrm rot="5400000">
          <a:off x="4018265" y="-2629121"/>
          <a:ext cx="567346" cy="738189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rgbClr val="116E8A"/>
              </a:solidFill>
            </a:rPr>
            <a:t>Chemistry</a:t>
          </a:r>
          <a:r>
            <a:rPr lang="ru-RU" sz="1800" kern="1200" dirty="0" smtClean="0">
              <a:solidFill>
                <a:srgbClr val="116E8A"/>
              </a:solidFill>
            </a:rPr>
            <a:t> </a:t>
          </a:r>
          <a:r>
            <a:rPr lang="en-US" sz="1800" kern="1200" dirty="0" smtClean="0">
              <a:solidFill>
                <a:srgbClr val="116E8A"/>
              </a:solidFill>
            </a:rPr>
            <a:t>Department</a:t>
          </a:r>
          <a:endParaRPr lang="ru-RU" sz="1800" kern="1200" dirty="0">
            <a:solidFill>
              <a:srgbClr val="116E8A"/>
            </a:solidFill>
          </a:endParaRPr>
        </a:p>
      </dsp:txBody>
      <dsp:txXfrm rot="5400000">
        <a:off x="4018265" y="-2629121"/>
        <a:ext cx="567346" cy="7381898"/>
      </dsp:txXfrm>
    </dsp:sp>
    <dsp:sp modelId="{0CDAB715-D462-4A43-9377-3FA15647534B}">
      <dsp:nvSpPr>
        <dsp:cNvPr id="0" name=""/>
        <dsp:cNvSpPr/>
      </dsp:nvSpPr>
      <dsp:spPr>
        <a:xfrm rot="5400000">
          <a:off x="-130926" y="1683539"/>
          <a:ext cx="872841" cy="61098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dirty="0">
            <a:solidFill>
              <a:srgbClr val="00407A"/>
            </a:solidFill>
          </a:endParaRPr>
        </a:p>
      </dsp:txBody>
      <dsp:txXfrm rot="5400000">
        <a:off x="-130926" y="1683539"/>
        <a:ext cx="872841" cy="610989"/>
      </dsp:txXfrm>
    </dsp:sp>
    <dsp:sp modelId="{E8AFBBB9-40E3-46D9-9621-A7E98E567752}">
      <dsp:nvSpPr>
        <dsp:cNvPr id="0" name=""/>
        <dsp:cNvSpPr/>
      </dsp:nvSpPr>
      <dsp:spPr>
        <a:xfrm rot="5400000">
          <a:off x="4018265" y="-1854662"/>
          <a:ext cx="567346" cy="738189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rgbClr val="116E8A"/>
              </a:solidFill>
            </a:rPr>
            <a:t>Transport Engineering Department</a:t>
          </a:r>
          <a:endParaRPr lang="ru-RU" sz="1800" kern="1200" dirty="0">
            <a:solidFill>
              <a:srgbClr val="116E8A"/>
            </a:solidFill>
          </a:endParaRPr>
        </a:p>
      </dsp:txBody>
      <dsp:txXfrm rot="5400000">
        <a:off x="4018265" y="-1854662"/>
        <a:ext cx="567346" cy="7381898"/>
      </dsp:txXfrm>
    </dsp:sp>
    <dsp:sp modelId="{1539D230-C17F-46A2-84B1-61F3B63021E5}">
      <dsp:nvSpPr>
        <dsp:cNvPr id="0" name=""/>
        <dsp:cNvSpPr/>
      </dsp:nvSpPr>
      <dsp:spPr>
        <a:xfrm rot="5400000">
          <a:off x="-130926" y="2457999"/>
          <a:ext cx="872841" cy="61098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dirty="0">
            <a:solidFill>
              <a:srgbClr val="00407A"/>
            </a:solidFill>
          </a:endParaRPr>
        </a:p>
      </dsp:txBody>
      <dsp:txXfrm rot="5400000">
        <a:off x="-130926" y="2457999"/>
        <a:ext cx="872841" cy="610989"/>
      </dsp:txXfrm>
    </dsp:sp>
    <dsp:sp modelId="{8C64C24B-2F8B-465A-B1C0-96801756A696}">
      <dsp:nvSpPr>
        <dsp:cNvPr id="0" name=""/>
        <dsp:cNvSpPr/>
      </dsp:nvSpPr>
      <dsp:spPr>
        <a:xfrm rot="5400000">
          <a:off x="4018265" y="-1080203"/>
          <a:ext cx="567346" cy="738189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rgbClr val="116E8A"/>
              </a:solidFill>
            </a:rPr>
            <a:t>Forming Technologies and Art Material Processing Department</a:t>
          </a:r>
          <a:endParaRPr lang="ru-RU" sz="1800" kern="1200" dirty="0">
            <a:solidFill>
              <a:srgbClr val="116E8A"/>
            </a:solidFill>
          </a:endParaRPr>
        </a:p>
      </dsp:txBody>
      <dsp:txXfrm rot="5400000">
        <a:off x="4018265" y="-1080203"/>
        <a:ext cx="567346" cy="7381898"/>
      </dsp:txXfrm>
    </dsp:sp>
    <dsp:sp modelId="{0621391B-3071-4203-BB5A-FD4866FC0515}">
      <dsp:nvSpPr>
        <dsp:cNvPr id="0" name=""/>
        <dsp:cNvSpPr/>
      </dsp:nvSpPr>
      <dsp:spPr>
        <a:xfrm rot="5400000">
          <a:off x="-130926" y="3232458"/>
          <a:ext cx="872841" cy="61098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dirty="0">
            <a:solidFill>
              <a:srgbClr val="00407A"/>
            </a:solidFill>
          </a:endParaRPr>
        </a:p>
      </dsp:txBody>
      <dsp:txXfrm rot="5400000">
        <a:off x="-130926" y="3232458"/>
        <a:ext cx="872841" cy="610989"/>
      </dsp:txXfrm>
    </dsp:sp>
    <dsp:sp modelId="{5FE34759-44A6-4541-8525-561A6D9F08A1}">
      <dsp:nvSpPr>
        <dsp:cNvPr id="0" name=""/>
        <dsp:cNvSpPr/>
      </dsp:nvSpPr>
      <dsp:spPr>
        <a:xfrm rot="5400000">
          <a:off x="4018265" y="-332295"/>
          <a:ext cx="567346" cy="738189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ru-RU" sz="1800" kern="1200" dirty="0">
            <a:solidFill>
              <a:srgbClr val="116E8A"/>
            </a:solidFill>
          </a:endParaRPr>
        </a:p>
        <a:p>
          <a:pPr marL="171450" lvl="1" indent="-171450" algn="l" defTabSz="800100">
            <a:lnSpc>
              <a:spcPct val="90000"/>
            </a:lnSpc>
            <a:spcBef>
              <a:spcPct val="0"/>
            </a:spcBef>
            <a:spcAft>
              <a:spcPct val="15000"/>
            </a:spcAft>
            <a:buChar char="••"/>
          </a:pPr>
          <a:r>
            <a:rPr lang="en-US" sz="1800" kern="1200" dirty="0" smtClean="0">
              <a:solidFill>
                <a:srgbClr val="116E8A"/>
              </a:solidFill>
            </a:rPr>
            <a:t>Machines and Automation of Welding Production Department</a:t>
          </a:r>
          <a:endParaRPr lang="ru-RU" sz="1800" kern="1200" dirty="0">
            <a:solidFill>
              <a:srgbClr val="116E8A"/>
            </a:solidFill>
          </a:endParaRPr>
        </a:p>
        <a:p>
          <a:pPr marL="57150" lvl="1" indent="-57150" algn="l" defTabSz="488950">
            <a:lnSpc>
              <a:spcPct val="90000"/>
            </a:lnSpc>
            <a:spcBef>
              <a:spcPct val="0"/>
            </a:spcBef>
            <a:spcAft>
              <a:spcPct val="15000"/>
            </a:spcAft>
            <a:buChar char="••"/>
          </a:pPr>
          <a:endParaRPr lang="ru-RU" sz="1100" kern="1200" dirty="0">
            <a:solidFill>
              <a:srgbClr val="116E8A"/>
            </a:solidFill>
          </a:endParaRPr>
        </a:p>
      </dsp:txBody>
      <dsp:txXfrm rot="5400000">
        <a:off x="4018265" y="-332295"/>
        <a:ext cx="567346" cy="7381898"/>
      </dsp:txXfrm>
    </dsp:sp>
    <dsp:sp modelId="{7FCB3DD4-E75A-4564-98DC-5C34D87E7F5A}">
      <dsp:nvSpPr>
        <dsp:cNvPr id="0" name=""/>
        <dsp:cNvSpPr/>
      </dsp:nvSpPr>
      <dsp:spPr>
        <a:xfrm rot="5400000">
          <a:off x="-130926" y="4006917"/>
          <a:ext cx="872841" cy="61098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dirty="0"/>
        </a:p>
      </dsp:txBody>
      <dsp:txXfrm rot="5400000">
        <a:off x="-130926" y="4006917"/>
        <a:ext cx="872841" cy="610989"/>
      </dsp:txXfrm>
    </dsp:sp>
    <dsp:sp modelId="{7FED25DD-61EF-49F4-8BF6-0A29ED2DFB65}">
      <dsp:nvSpPr>
        <dsp:cNvPr id="0" name=""/>
        <dsp:cNvSpPr/>
      </dsp:nvSpPr>
      <dsp:spPr>
        <a:xfrm rot="5400000">
          <a:off x="4018265" y="468715"/>
          <a:ext cx="567346" cy="738189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rgbClr val="116E8A"/>
              </a:solidFill>
            </a:rPr>
            <a:t>Physical and Applied Material Engineering Department  </a:t>
          </a:r>
          <a:endParaRPr lang="ru-RU" sz="1800" kern="1200" dirty="0">
            <a:solidFill>
              <a:srgbClr val="116E8A"/>
            </a:solidFill>
          </a:endParaRPr>
        </a:p>
      </dsp:txBody>
      <dsp:txXfrm rot="5400000">
        <a:off x="4018265" y="468715"/>
        <a:ext cx="567346" cy="738189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sz="1000" dirty="0">
              <a:latin typeface="Arial" pitchFamily="34" charset="0"/>
              <a:cs typeface="Arial" pitchFamily="34" charset="0"/>
            </a:endParaRP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185198-F140-406E-8F04-DE9D809B9791}" type="datetimeFigureOut">
              <a:rPr lang="nl-BE" sz="1000" smtClean="0">
                <a:latin typeface="Arial" pitchFamily="34" charset="0"/>
                <a:cs typeface="Arial" pitchFamily="34" charset="0"/>
              </a:rPr>
              <a:pPr/>
              <a:t>8/03/2014</a:t>
            </a:fld>
            <a:endParaRPr lang="nl-BE" sz="1000">
              <a:latin typeface="Arial" pitchFamily="34" charset="0"/>
              <a:cs typeface="Arial" pitchFamily="34" charset="0"/>
            </a:endParaRPr>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sz="1000">
              <a:latin typeface="Arial" pitchFamily="34" charset="0"/>
              <a:cs typeface="Arial" pitchFamily="34" charset="0"/>
            </a:endParaRP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024B3E-C6E9-4CB0-843C-3CD5676655AA}" type="slidenum">
              <a:rPr lang="nl-BE" sz="1000" smtClean="0"/>
              <a:pPr/>
              <a:t>‹#›</a:t>
            </a:fld>
            <a:endParaRPr lang="nl-BE" sz="1000"/>
          </a:p>
        </p:txBody>
      </p:sp>
    </p:spTree>
    <p:extLst>
      <p:ext uri="{BB962C8B-B14F-4D97-AF65-F5344CB8AC3E}">
        <p14:creationId xmlns:p14="http://schemas.microsoft.com/office/powerpoint/2010/main" xmlns="" val="397321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Arial" pitchFamily="34" charset="0"/>
                <a:cs typeface="Arial" pitchFamily="34" charset="0"/>
              </a:defRPr>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Arial" pitchFamily="34" charset="0"/>
                <a:cs typeface="Arial" pitchFamily="34" charset="0"/>
              </a:defRPr>
            </a:lvl1pPr>
          </a:lstStyle>
          <a:p>
            <a:fld id="{7AF0A2F9-EF49-41B3-9E69-7CDBDC14786A}" type="datetimeFigureOut">
              <a:rPr lang="nl-BE" smtClean="0"/>
              <a:pPr/>
              <a:t>8/03/2014</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540000" y="4320000"/>
            <a:ext cx="5760000" cy="4140000"/>
          </a:xfrm>
          <a:prstGeom prst="rect">
            <a:avLst/>
          </a:prstGeom>
        </p:spPr>
        <p:txBody>
          <a:bodyPr vert="horz" lIns="91440" tIns="45720" rIns="91440" bIns="45720" rtlCol="0"/>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Arial" pitchFamily="34" charset="0"/>
                <a:cs typeface="Arial" pitchFamily="34" charset="0"/>
              </a:defRPr>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Arial" pitchFamily="34" charset="0"/>
                <a:cs typeface="Arial" pitchFamily="34" charset="0"/>
              </a:defRPr>
            </a:lvl1pPr>
          </a:lstStyle>
          <a:p>
            <a:fld id="{17C257C2-8D60-4760-88CB-024AF3EEC641}" type="slidenum">
              <a:rPr lang="nl-BE" smtClean="0"/>
              <a:pPr/>
              <a:t>‹#›</a:t>
            </a:fld>
            <a:endParaRPr lang="nl-BE"/>
          </a:p>
        </p:txBody>
      </p:sp>
    </p:spTree>
    <p:extLst>
      <p:ext uri="{BB962C8B-B14F-4D97-AF65-F5344CB8AC3E}">
        <p14:creationId xmlns:p14="http://schemas.microsoft.com/office/powerpoint/2010/main" xmlns="" val="3294757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5" name="Rechthoek 14"/>
          <p:cNvSpPr/>
          <p:nvPr userDrawn="1"/>
        </p:nvSpPr>
        <p:spPr bwMode="auto">
          <a:xfrm>
            <a:off x="0" y="648000"/>
            <a:ext cx="9144000" cy="6228000"/>
          </a:xfrm>
          <a:prstGeom prst="rect">
            <a:avLst/>
          </a:prstGeom>
          <a:gradFill flip="none" rotWithShape="1">
            <a:gsLst>
              <a:gs pos="0">
                <a:srgbClr val="3BBB99"/>
              </a:gs>
              <a:gs pos="100000">
                <a:srgbClr val="278E74"/>
              </a:gs>
            </a:gsLst>
            <a:lin ang="0" scaled="1"/>
            <a:tileRect/>
          </a:gradFill>
          <a:ln w="9525" cap="flat" cmpd="sng" algn="ctr">
            <a:noFill/>
            <a:prstDash val="solid"/>
            <a:round/>
            <a:headEnd type="none" w="med" len="med"/>
            <a:tailEnd type="none" w="med" len="med"/>
          </a:ln>
          <a:effectLst/>
        </p:spPr>
        <p:txBody>
          <a:bodyPr lIns="0" tIns="0" rIns="0" bIns="0"/>
          <a:lstStyle/>
          <a:p>
            <a:pPr>
              <a:spcBef>
                <a:spcPct val="20000"/>
              </a:spcBef>
              <a:defRPr/>
            </a:pPr>
            <a:endParaRPr lang="nl-NL">
              <a:ea typeface="Arial" pitchFamily="-109" charset="0"/>
              <a:cs typeface="Arial" pitchFamily="-109" charset="0"/>
            </a:endParaRPr>
          </a:p>
        </p:txBody>
      </p:sp>
      <p:sp>
        <p:nvSpPr>
          <p:cNvPr id="9" name="Titel 1"/>
          <p:cNvSpPr>
            <a:spLocks noGrp="1"/>
          </p:cNvSpPr>
          <p:nvPr>
            <p:ph type="ctrTitle" hasCustomPrompt="1"/>
          </p:nvPr>
        </p:nvSpPr>
        <p:spPr>
          <a:xfrm>
            <a:off x="2067918" y="1114400"/>
            <a:ext cx="5580000" cy="3034680"/>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nl-BE" sz="4000" b="0" i="0" u="none" strike="noStrike" kern="1200" cap="none" spc="0" normalizeH="0" baseline="0" noProof="0">
                <a:ln>
                  <a:noFill/>
                </a:ln>
                <a:solidFill>
                  <a:schemeClr val="bg1"/>
                </a:solidFill>
                <a:effectLst/>
                <a:uLnTx/>
                <a:uFillTx/>
                <a:latin typeface="Arial" pitchFamily="34" charset="0"/>
                <a:cs typeface="Arial" pitchFamily="34" charset="0"/>
              </a:defRPr>
            </a:lvl1pPr>
          </a:lstStyle>
          <a:p>
            <a:pPr marL="0" marR="0" lvl="0" indent="0" defTabSz="914400" rtl="0" eaLnBrk="1" fontAlgn="auto" latinLnBrk="0" hangingPunct="1">
              <a:lnSpc>
                <a:spcPct val="100000"/>
              </a:lnSpc>
              <a:spcBef>
                <a:spcPts val="0"/>
              </a:spcBef>
              <a:spcAft>
                <a:spcPts val="0"/>
              </a:spcAft>
              <a:tabLst/>
              <a:defRPr/>
            </a:pPr>
            <a:r>
              <a:rPr lang="nl-NL" dirty="0" smtClean="0"/>
              <a:t>Click and type </a:t>
            </a:r>
            <a:r>
              <a:rPr lang="nl-NL" dirty="0" err="1" smtClean="0"/>
              <a:t>partnername</a:t>
            </a:r>
            <a:r>
              <a:rPr lang="nl-NL" dirty="0" smtClean="0"/>
              <a:t/>
            </a:r>
            <a:br>
              <a:rPr lang="nl-NL" dirty="0" smtClean="0"/>
            </a:br>
            <a:r>
              <a:rPr lang="nl-NL" dirty="0" smtClean="0"/>
              <a:t/>
            </a:r>
            <a:br>
              <a:rPr lang="nl-NL" dirty="0" smtClean="0"/>
            </a:br>
            <a:r>
              <a:rPr kumimoji="0" lang="nl-NL"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Click and type name of </a:t>
            </a:r>
            <a:r>
              <a:rPr kumimoji="0" lang="nl-NL" sz="2400" b="0"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faculty</a:t>
            </a:r>
            <a:r>
              <a:rPr kumimoji="0" lang="nl-NL"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a:t>
            </a:r>
            <a:r>
              <a:rPr kumimoji="0" lang="nl-NL" sz="2400" b="0"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department</a:t>
            </a:r>
            <a:r>
              <a:rPr kumimoji="0" lang="nl-NL"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running the project</a:t>
            </a:r>
            <a:r>
              <a:rPr kumimoji="0" lang="nl-BE"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r>
            <a:br>
              <a:rPr kumimoji="0" lang="nl-BE"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br>
            <a:endParaRPr lang="nl-BE" dirty="0"/>
          </a:p>
        </p:txBody>
      </p:sp>
      <p:sp>
        <p:nvSpPr>
          <p:cNvPr id="10" name="Ondertitel 2"/>
          <p:cNvSpPr>
            <a:spLocks noGrp="1"/>
          </p:cNvSpPr>
          <p:nvPr>
            <p:ph type="subTitle" idx="1" hasCustomPrompt="1"/>
          </p:nvPr>
        </p:nvSpPr>
        <p:spPr>
          <a:xfrm>
            <a:off x="2067918" y="5517232"/>
            <a:ext cx="558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Click and type name of presenter</a:t>
            </a:r>
            <a:endParaRPr lang="nl-BE" dirty="0"/>
          </a:p>
        </p:txBody>
      </p:sp>
      <p:pic>
        <p:nvPicPr>
          <p:cNvPr id="8" name="Afbeelding 7" descr="mmateng-logo1-big.png"/>
          <p:cNvPicPr>
            <a:picLocks noChangeAspect="1"/>
          </p:cNvPicPr>
          <p:nvPr userDrawn="1"/>
        </p:nvPicPr>
        <p:blipFill>
          <a:blip r:embed="rId2" cstate="print"/>
          <a:stretch>
            <a:fillRect/>
          </a:stretch>
        </p:blipFill>
        <p:spPr>
          <a:xfrm>
            <a:off x="0" y="0"/>
            <a:ext cx="1547664" cy="691041"/>
          </a:xfrm>
          <a:prstGeom prst="rect">
            <a:avLst/>
          </a:prstGeom>
        </p:spPr>
      </p:pic>
      <p:pic>
        <p:nvPicPr>
          <p:cNvPr id="12" name="Picture 4" descr="http://eacea.ec.europa.eu/about/logos/eu_flag_programme/Tempus/eu_flag_tempus.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7863942" y="0"/>
            <a:ext cx="1280058" cy="47667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kstvak 6"/>
          <p:cNvSpPr txBox="1"/>
          <p:nvPr userDrawn="1"/>
        </p:nvSpPr>
        <p:spPr>
          <a:xfrm>
            <a:off x="1835696" y="186335"/>
            <a:ext cx="5812222" cy="461665"/>
          </a:xfrm>
          <a:prstGeom prst="rect">
            <a:avLst/>
          </a:prstGeom>
          <a:noFill/>
        </p:spPr>
        <p:txBody>
          <a:bodyPr wrap="square" rtlCol="0">
            <a:spAutoFit/>
          </a:bodyPr>
          <a:lstStyle/>
          <a:p>
            <a:pPr algn="ctr"/>
            <a:r>
              <a:rPr lang="en-GB" sz="1200" b="1" i="1" kern="1200" dirty="0" smtClean="0">
                <a:solidFill>
                  <a:schemeClr val="tx1"/>
                </a:solidFill>
                <a:latin typeface="+mn-lt"/>
                <a:ea typeface="+mn-ea"/>
                <a:cs typeface="+mn-cs"/>
              </a:rPr>
              <a:t>Modernization of two cycles (MA, BA) of competence-based curricula in Material  Engineering according to the best experience of Bologna Process</a:t>
            </a:r>
            <a:endParaRPr lang="en-GB" sz="1200" dirty="0"/>
          </a:p>
        </p:txBody>
      </p:sp>
      <p:sp>
        <p:nvSpPr>
          <p:cNvPr id="11" name="Tijdelijke aanduiding voor afbeelding 2"/>
          <p:cNvSpPr>
            <a:spLocks noGrp="1"/>
          </p:cNvSpPr>
          <p:nvPr>
            <p:ph type="pic" idx="10" hasCustomPrompt="1"/>
          </p:nvPr>
        </p:nvSpPr>
        <p:spPr>
          <a:xfrm>
            <a:off x="179512" y="1114400"/>
            <a:ext cx="1511720" cy="1882552"/>
          </a:xfrm>
        </p:spPr>
        <p:txBody>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Click to </a:t>
            </a:r>
            <a:r>
              <a:rPr lang="nl-NL" dirty="0" err="1" smtClean="0"/>
              <a:t>add</a:t>
            </a:r>
            <a:r>
              <a:rPr lang="nl-NL" dirty="0" smtClean="0"/>
              <a:t> logo</a:t>
            </a:r>
            <a:endParaRPr lang="nl-BE" dirty="0"/>
          </a:p>
        </p:txBody>
      </p:sp>
    </p:spTree>
    <p:extLst>
      <p:ext uri="{BB962C8B-B14F-4D97-AF65-F5344CB8AC3E}">
        <p14:creationId xmlns:p14="http://schemas.microsoft.com/office/powerpoint/2010/main" xmlns="" val="34139249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Click and type </a:t>
            </a:r>
            <a:r>
              <a:rPr lang="nl-NL" dirty="0" err="1" smtClean="0"/>
              <a:t>title</a:t>
            </a:r>
            <a:endParaRPr lang="nl-BE" dirty="0"/>
          </a:p>
        </p:txBody>
      </p:sp>
      <p:sp>
        <p:nvSpPr>
          <p:cNvPr id="6" name="Tijdelijke aanduiding voor tekst 2"/>
          <p:cNvSpPr>
            <a:spLocks noGrp="1"/>
          </p:cNvSpPr>
          <p:nvPr>
            <p:ph idx="1" hasCustomPrompt="1"/>
          </p:nvPr>
        </p:nvSpPr>
        <p:spPr>
          <a:xfrm>
            <a:off x="540000" y="1772816"/>
            <a:ext cx="8334000" cy="4428000"/>
          </a:xfrm>
          <a:prstGeom prst="rect">
            <a:avLst/>
          </a:prstGeom>
        </p:spPr>
        <p:txBody>
          <a:bodyPr vert="horz" lIns="0" tIns="0" rIns="0" bIns="0" rtlCol="0">
            <a:noAutofit/>
          </a:bodyPr>
          <a:lstStyle>
            <a:lvl1pPr>
              <a:defRPr baseline="0"/>
            </a:lvl1pPr>
            <a:lvl2pPr>
              <a:defRPr/>
            </a:lvl2pPr>
            <a:lvl3pPr>
              <a:defRPr/>
            </a:lvl3pPr>
            <a:lvl4pPr>
              <a:defRPr baseline="0"/>
            </a:lvl4pPr>
            <a:lvl5pPr>
              <a:defRPr/>
            </a:lvl5pPr>
          </a:lstStyle>
          <a:p>
            <a:pPr lvl="0"/>
            <a:r>
              <a:rPr lang="nl-NL" dirty="0" smtClean="0"/>
              <a:t>Click and type </a:t>
            </a:r>
            <a:r>
              <a:rPr lang="nl-NL" dirty="0" err="1" smtClean="0"/>
              <a:t>text</a:t>
            </a:r>
            <a:endParaRPr lang="nl-NL" dirty="0" smtClean="0"/>
          </a:p>
          <a:p>
            <a:pPr lvl="1"/>
            <a:r>
              <a:rPr lang="nl-NL" dirty="0" smtClean="0"/>
              <a:t>2nd level</a:t>
            </a:r>
          </a:p>
          <a:p>
            <a:pPr lvl="2"/>
            <a:r>
              <a:rPr lang="nl-NL" dirty="0" smtClean="0"/>
              <a:t>3th level</a:t>
            </a:r>
          </a:p>
          <a:p>
            <a:pPr lvl="3"/>
            <a:r>
              <a:rPr lang="nl-NL" dirty="0" smtClean="0"/>
              <a:t>4th level</a:t>
            </a:r>
          </a:p>
          <a:p>
            <a:pPr lvl="4"/>
            <a:r>
              <a:rPr lang="nl-NL" dirty="0" smtClean="0"/>
              <a:t>5th level</a:t>
            </a:r>
            <a:endParaRPr lang="nl-BE" dirty="0"/>
          </a:p>
        </p:txBody>
      </p:sp>
    </p:spTree>
    <p:extLst>
      <p:ext uri="{BB962C8B-B14F-4D97-AF65-F5344CB8AC3E}">
        <p14:creationId xmlns:p14="http://schemas.microsoft.com/office/powerpoint/2010/main" xmlns="" val="24169003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Click and type </a:t>
            </a:r>
            <a:r>
              <a:rPr lang="nl-NL" dirty="0" err="1" smtClean="0"/>
              <a:t>title</a:t>
            </a:r>
            <a:endParaRPr lang="nl-BE" dirty="0"/>
          </a:p>
        </p:txBody>
      </p:sp>
      <p:sp>
        <p:nvSpPr>
          <p:cNvPr id="3" name="Tijdelijke aanduiding voor inhoud 2"/>
          <p:cNvSpPr>
            <a:spLocks noGrp="1"/>
          </p:cNvSpPr>
          <p:nvPr>
            <p:ph sz="half" idx="1" hasCustomPrompt="1"/>
          </p:nvPr>
        </p:nvSpPr>
        <p:spPr>
          <a:xfrm>
            <a:off x="540000" y="1772816"/>
            <a:ext cx="4038600" cy="4005184"/>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Click and type </a:t>
            </a:r>
            <a:r>
              <a:rPr lang="nl-NL" dirty="0" err="1" smtClean="0"/>
              <a:t>text</a:t>
            </a:r>
            <a:endParaRPr lang="nl-NL" dirty="0" smtClean="0"/>
          </a:p>
          <a:p>
            <a:pPr lvl="1"/>
            <a:r>
              <a:rPr lang="nl-NL" dirty="0" smtClean="0"/>
              <a:t>2nd level</a:t>
            </a:r>
          </a:p>
          <a:p>
            <a:pPr lvl="2"/>
            <a:r>
              <a:rPr lang="nl-NL" dirty="0" smtClean="0"/>
              <a:t>3th level</a:t>
            </a:r>
          </a:p>
          <a:p>
            <a:pPr lvl="3"/>
            <a:r>
              <a:rPr lang="nl-NL" dirty="0" smtClean="0"/>
              <a:t>4th level</a:t>
            </a:r>
          </a:p>
          <a:p>
            <a:pPr lvl="4"/>
            <a:r>
              <a:rPr lang="nl-NL" dirty="0" smtClean="0"/>
              <a:t>5th level</a:t>
            </a:r>
            <a:endParaRPr lang="nl-BE" dirty="0" smtClean="0"/>
          </a:p>
          <a:p>
            <a:pPr lvl="4"/>
            <a:endParaRPr lang="nl-BE" dirty="0"/>
          </a:p>
        </p:txBody>
      </p:sp>
      <p:sp>
        <p:nvSpPr>
          <p:cNvPr id="4" name="Tijdelijke aanduiding voor inhoud 3"/>
          <p:cNvSpPr>
            <a:spLocks noGrp="1"/>
          </p:cNvSpPr>
          <p:nvPr>
            <p:ph sz="half" idx="2" hasCustomPrompt="1"/>
          </p:nvPr>
        </p:nvSpPr>
        <p:spPr>
          <a:xfrm>
            <a:off x="4835400" y="1772816"/>
            <a:ext cx="4038600" cy="4005184"/>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Click and type </a:t>
            </a:r>
            <a:r>
              <a:rPr lang="nl-NL" dirty="0" err="1" smtClean="0"/>
              <a:t>text</a:t>
            </a:r>
            <a:endParaRPr lang="nl-NL" dirty="0" smtClean="0"/>
          </a:p>
          <a:p>
            <a:pPr lvl="1"/>
            <a:r>
              <a:rPr lang="nl-NL" dirty="0" smtClean="0"/>
              <a:t>2nd level</a:t>
            </a:r>
          </a:p>
          <a:p>
            <a:pPr lvl="2"/>
            <a:r>
              <a:rPr lang="nl-NL" dirty="0" smtClean="0"/>
              <a:t>3th level</a:t>
            </a:r>
          </a:p>
          <a:p>
            <a:pPr lvl="3"/>
            <a:r>
              <a:rPr lang="nl-NL" dirty="0" smtClean="0"/>
              <a:t>4th level</a:t>
            </a:r>
          </a:p>
          <a:p>
            <a:pPr lvl="4"/>
            <a:r>
              <a:rPr lang="nl-NL" dirty="0" smtClean="0"/>
              <a:t>5th level</a:t>
            </a:r>
            <a:endParaRPr lang="nl-BE" dirty="0" smtClean="0"/>
          </a:p>
          <a:p>
            <a:pPr lvl="4"/>
            <a:endParaRPr lang="nl-BE" dirty="0"/>
          </a:p>
        </p:txBody>
      </p:sp>
    </p:spTree>
    <p:extLst>
      <p:ext uri="{BB962C8B-B14F-4D97-AF65-F5344CB8AC3E}">
        <p14:creationId xmlns:p14="http://schemas.microsoft.com/office/powerpoint/2010/main" xmlns="" val="41980301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Click and type </a:t>
            </a:r>
            <a:r>
              <a:rPr lang="nl-NL" dirty="0" err="1" smtClean="0"/>
              <a:t>title</a:t>
            </a:r>
            <a:endParaRPr lang="nl-BE" dirty="0"/>
          </a:p>
        </p:txBody>
      </p:sp>
      <p:sp>
        <p:nvSpPr>
          <p:cNvPr id="3" name="Tijdelijke aanduiding voor tekst 2"/>
          <p:cNvSpPr>
            <a:spLocks noGrp="1"/>
          </p:cNvSpPr>
          <p:nvPr>
            <p:ph type="body" idx="1" hasCustomPrompt="1"/>
          </p:nvPr>
        </p:nvSpPr>
        <p:spPr>
          <a:xfrm>
            <a:off x="540000" y="1672041"/>
            <a:ext cx="4040188"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Click and type </a:t>
            </a:r>
            <a:r>
              <a:rPr lang="nl-NL" dirty="0" err="1" smtClean="0"/>
              <a:t>text</a:t>
            </a:r>
            <a:endParaRPr lang="nl-NL" dirty="0" smtClean="0"/>
          </a:p>
        </p:txBody>
      </p:sp>
      <p:sp>
        <p:nvSpPr>
          <p:cNvPr id="4" name="Tijdelijke aanduiding voor inhoud 3"/>
          <p:cNvSpPr>
            <a:spLocks noGrp="1"/>
          </p:cNvSpPr>
          <p:nvPr>
            <p:ph sz="half" idx="2" hasCustomPrompt="1"/>
          </p:nvPr>
        </p:nvSpPr>
        <p:spPr>
          <a:xfrm>
            <a:off x="540000" y="2420888"/>
            <a:ext cx="4040188"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nl-NL" dirty="0" smtClean="0"/>
              <a:t>Click and type </a:t>
            </a:r>
            <a:r>
              <a:rPr lang="nl-NL" dirty="0" err="1" smtClean="0"/>
              <a:t>text</a:t>
            </a:r>
            <a:endParaRPr lang="nl-NL" dirty="0" smtClean="0"/>
          </a:p>
          <a:p>
            <a:pPr lvl="1"/>
            <a:r>
              <a:rPr lang="nl-NL" dirty="0" smtClean="0"/>
              <a:t>2nd level</a:t>
            </a:r>
          </a:p>
          <a:p>
            <a:pPr lvl="2"/>
            <a:r>
              <a:rPr lang="nl-NL" dirty="0" smtClean="0"/>
              <a:t>3th level</a:t>
            </a:r>
          </a:p>
          <a:p>
            <a:pPr lvl="3"/>
            <a:r>
              <a:rPr lang="nl-NL" dirty="0" smtClean="0"/>
              <a:t>4th level</a:t>
            </a:r>
          </a:p>
          <a:p>
            <a:pPr lvl="4"/>
            <a:r>
              <a:rPr lang="nl-NL" dirty="0" smtClean="0"/>
              <a:t>5th level</a:t>
            </a:r>
            <a:endParaRPr lang="nl-BE" dirty="0" smtClean="0"/>
          </a:p>
          <a:p>
            <a:pPr lvl="4"/>
            <a:endParaRPr lang="nl-BE" dirty="0"/>
          </a:p>
        </p:txBody>
      </p:sp>
      <p:sp>
        <p:nvSpPr>
          <p:cNvPr id="5" name="Tijdelijke aanduiding voor tekst 4"/>
          <p:cNvSpPr>
            <a:spLocks noGrp="1"/>
          </p:cNvSpPr>
          <p:nvPr>
            <p:ph type="body" sz="quarter" idx="3" hasCustomPrompt="1"/>
          </p:nvPr>
        </p:nvSpPr>
        <p:spPr>
          <a:xfrm>
            <a:off x="4824000" y="1669881"/>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Click and type </a:t>
            </a:r>
            <a:r>
              <a:rPr lang="nl-NL" dirty="0" err="1" smtClean="0"/>
              <a:t>text</a:t>
            </a:r>
            <a:endParaRPr lang="nl-NL" dirty="0" smtClean="0"/>
          </a:p>
        </p:txBody>
      </p:sp>
      <p:sp>
        <p:nvSpPr>
          <p:cNvPr id="6" name="Tijdelijke aanduiding voor inhoud 5"/>
          <p:cNvSpPr>
            <a:spLocks noGrp="1"/>
          </p:cNvSpPr>
          <p:nvPr>
            <p:ph sz="quarter" idx="4" hasCustomPrompt="1"/>
          </p:nvPr>
        </p:nvSpPr>
        <p:spPr>
          <a:xfrm>
            <a:off x="4824000" y="2420888"/>
            <a:ext cx="40392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nl-NL" dirty="0" smtClean="0"/>
              <a:t>Click and type </a:t>
            </a:r>
            <a:r>
              <a:rPr lang="nl-NL" dirty="0" err="1" smtClean="0"/>
              <a:t>text</a:t>
            </a:r>
            <a:endParaRPr lang="nl-NL" dirty="0" smtClean="0"/>
          </a:p>
          <a:p>
            <a:pPr lvl="1"/>
            <a:r>
              <a:rPr lang="nl-NL" dirty="0" smtClean="0"/>
              <a:t>2nd level</a:t>
            </a:r>
          </a:p>
          <a:p>
            <a:pPr lvl="2"/>
            <a:r>
              <a:rPr lang="nl-NL" dirty="0" smtClean="0"/>
              <a:t>3th level</a:t>
            </a:r>
          </a:p>
          <a:p>
            <a:pPr lvl="3"/>
            <a:r>
              <a:rPr lang="nl-NL" dirty="0" smtClean="0"/>
              <a:t>4th level</a:t>
            </a:r>
          </a:p>
          <a:p>
            <a:pPr lvl="4"/>
            <a:r>
              <a:rPr lang="nl-NL" dirty="0" smtClean="0"/>
              <a:t>5th level</a:t>
            </a:r>
            <a:endParaRPr lang="nl-BE" dirty="0"/>
          </a:p>
        </p:txBody>
      </p:sp>
    </p:spTree>
    <p:extLst>
      <p:ext uri="{BB962C8B-B14F-4D97-AF65-F5344CB8AC3E}">
        <p14:creationId xmlns:p14="http://schemas.microsoft.com/office/powerpoint/2010/main" xmlns="" val="4378209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pPr lvl="0"/>
            <a:r>
              <a:rPr lang="nl-NL" dirty="0" smtClean="0"/>
              <a:t>Click and type </a:t>
            </a:r>
            <a:r>
              <a:rPr lang="nl-NL" dirty="0" err="1" smtClean="0"/>
              <a:t>title</a:t>
            </a:r>
            <a:endParaRPr lang="nl-NL" dirty="0" smtClean="0"/>
          </a:p>
        </p:txBody>
      </p:sp>
    </p:spTree>
    <p:extLst>
      <p:ext uri="{BB962C8B-B14F-4D97-AF65-F5344CB8AC3E}">
        <p14:creationId xmlns:p14="http://schemas.microsoft.com/office/powerpoint/2010/main" xmlns="" val="41618224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890592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836712"/>
            <a:ext cx="3008313" cy="895100"/>
          </a:xfrm>
        </p:spPr>
        <p:txBody>
          <a:bodyPr anchor="t" anchorCtr="0"/>
          <a:lstStyle>
            <a:lvl1pPr algn="l">
              <a:defRPr sz="2000" b="1"/>
            </a:lvl1pPr>
          </a:lstStyle>
          <a:p>
            <a:pPr lvl="0"/>
            <a:r>
              <a:rPr lang="nl-NL" dirty="0" smtClean="0"/>
              <a:t>Click and type </a:t>
            </a:r>
            <a:r>
              <a:rPr lang="nl-NL" dirty="0" err="1" smtClean="0"/>
              <a:t>text</a:t>
            </a:r>
            <a:endParaRPr lang="nl-NL" dirty="0" smtClean="0"/>
          </a:p>
        </p:txBody>
      </p:sp>
      <p:sp>
        <p:nvSpPr>
          <p:cNvPr id="3" name="Tijdelijke aanduiding voor inhoud 2"/>
          <p:cNvSpPr>
            <a:spLocks noGrp="1"/>
          </p:cNvSpPr>
          <p:nvPr>
            <p:ph idx="1" hasCustomPrompt="1"/>
          </p:nvPr>
        </p:nvSpPr>
        <p:spPr>
          <a:xfrm>
            <a:off x="3761909" y="831812"/>
            <a:ext cx="5105139"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dirty="0" smtClean="0"/>
              <a:t>Click and type </a:t>
            </a:r>
            <a:r>
              <a:rPr lang="nl-NL" dirty="0" err="1" smtClean="0"/>
              <a:t>text</a:t>
            </a:r>
            <a:endParaRPr lang="nl-NL" dirty="0" smtClean="0"/>
          </a:p>
          <a:p>
            <a:pPr lvl="1"/>
            <a:r>
              <a:rPr lang="nl-NL" dirty="0" smtClean="0"/>
              <a:t>2nd level</a:t>
            </a:r>
          </a:p>
          <a:p>
            <a:pPr lvl="2"/>
            <a:r>
              <a:rPr lang="nl-NL" dirty="0" smtClean="0"/>
              <a:t>3th level</a:t>
            </a:r>
          </a:p>
          <a:p>
            <a:pPr lvl="3"/>
            <a:r>
              <a:rPr lang="nl-NL" dirty="0" smtClean="0"/>
              <a:t>4th level</a:t>
            </a:r>
          </a:p>
          <a:p>
            <a:pPr lvl="4"/>
            <a:r>
              <a:rPr lang="nl-NL" dirty="0" smtClean="0"/>
              <a:t>5th level</a:t>
            </a:r>
            <a:endParaRPr lang="nl-BE" dirty="0"/>
          </a:p>
        </p:txBody>
      </p:sp>
      <p:sp>
        <p:nvSpPr>
          <p:cNvPr id="4" name="Tijdelijke aanduiding voor tekst 3"/>
          <p:cNvSpPr>
            <a:spLocks noGrp="1"/>
          </p:cNvSpPr>
          <p:nvPr>
            <p:ph type="body" sz="half" idx="2" hasCustomPrompt="1"/>
          </p:nvPr>
        </p:nvSpPr>
        <p:spPr>
          <a:xfrm>
            <a:off x="539552" y="1731812"/>
            <a:ext cx="3008313"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Click and type </a:t>
            </a:r>
            <a:r>
              <a:rPr lang="nl-NL" dirty="0" err="1" smtClean="0"/>
              <a:t>text</a:t>
            </a:r>
            <a:endParaRPr lang="nl-NL" dirty="0" smtClean="0"/>
          </a:p>
        </p:txBody>
      </p:sp>
    </p:spTree>
    <p:extLst>
      <p:ext uri="{BB962C8B-B14F-4D97-AF65-F5344CB8AC3E}">
        <p14:creationId xmlns:p14="http://schemas.microsoft.com/office/powerpoint/2010/main" xmlns="" val="22063528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5058000"/>
            <a:ext cx="8334000" cy="540000"/>
          </a:xfrm>
        </p:spPr>
        <p:txBody>
          <a:bodyPr anchor="t" anchorCtr="0">
            <a:noAutofit/>
          </a:bodyPr>
          <a:lstStyle>
            <a:lvl1pPr algn="l">
              <a:defRPr sz="2000" b="1"/>
            </a:lvl1pPr>
          </a:lstStyle>
          <a:p>
            <a:r>
              <a:rPr lang="nl-NL" dirty="0" smtClean="0"/>
              <a:t>Click and type </a:t>
            </a:r>
            <a:r>
              <a:rPr lang="nl-NL" dirty="0" err="1" smtClean="0"/>
              <a:t>text</a:t>
            </a:r>
            <a:endParaRPr lang="nl-BE" dirty="0"/>
          </a:p>
        </p:txBody>
      </p:sp>
      <p:sp>
        <p:nvSpPr>
          <p:cNvPr id="3" name="Tijdelijke aanduiding voor afbeelding 2"/>
          <p:cNvSpPr>
            <a:spLocks noGrp="1"/>
          </p:cNvSpPr>
          <p:nvPr>
            <p:ph type="pic" idx="1" hasCustomPrompt="1"/>
          </p:nvPr>
        </p:nvSpPr>
        <p:spPr>
          <a:xfrm>
            <a:off x="540000" y="764704"/>
            <a:ext cx="8334000" cy="411480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Click the icon and </a:t>
            </a:r>
            <a:r>
              <a:rPr lang="nl-NL" dirty="0" err="1" smtClean="0"/>
              <a:t>insert</a:t>
            </a:r>
            <a:r>
              <a:rPr lang="nl-NL" dirty="0" smtClean="0"/>
              <a:t> picture</a:t>
            </a:r>
            <a:endParaRPr lang="nl-BE" dirty="0"/>
          </a:p>
        </p:txBody>
      </p:sp>
      <p:sp>
        <p:nvSpPr>
          <p:cNvPr id="4" name="Tijdelijke aanduiding voor tekst 3"/>
          <p:cNvSpPr>
            <a:spLocks noGrp="1"/>
          </p:cNvSpPr>
          <p:nvPr>
            <p:ph type="body" sz="half" idx="2" hasCustomPrompt="1"/>
          </p:nvPr>
        </p:nvSpPr>
        <p:spPr>
          <a:xfrm>
            <a:off x="540000" y="5625224"/>
            <a:ext cx="8334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Click and type </a:t>
            </a:r>
            <a:r>
              <a:rPr lang="nl-NL" dirty="0" err="1" smtClean="0"/>
              <a:t>text</a:t>
            </a:r>
            <a:endParaRPr lang="nl-NL" dirty="0" smtClean="0"/>
          </a:p>
        </p:txBody>
      </p:sp>
    </p:spTree>
    <p:extLst>
      <p:ext uri="{BB962C8B-B14F-4D97-AF65-F5344CB8AC3E}">
        <p14:creationId xmlns:p14="http://schemas.microsoft.com/office/powerpoint/2010/main" xmlns="" val="40242632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hthoek 10"/>
          <p:cNvSpPr/>
          <p:nvPr userDrawn="1"/>
        </p:nvSpPr>
        <p:spPr bwMode="auto">
          <a:xfrm>
            <a:off x="0" y="6372000"/>
            <a:ext cx="9144000" cy="550800"/>
          </a:xfrm>
          <a:prstGeom prst="rect">
            <a:avLst/>
          </a:prstGeom>
          <a:gradFill flip="none" rotWithShape="1">
            <a:gsLst>
              <a:gs pos="0">
                <a:srgbClr val="3BBB99"/>
              </a:gs>
              <a:gs pos="100000">
                <a:srgbClr val="278E74"/>
              </a:gs>
            </a:gsLst>
            <a:lin ang="0" scaled="1"/>
            <a:tileRect/>
          </a:gradFill>
          <a:ln w="9525" cap="flat" cmpd="sng" algn="ctr">
            <a:noFill/>
            <a:prstDash val="solid"/>
            <a:round/>
            <a:headEnd type="none" w="med" len="med"/>
            <a:tailEnd type="none" w="med" len="med"/>
          </a:ln>
          <a:effectLst/>
        </p:spPr>
        <p:txBody>
          <a:bodyPr lIns="0" tIns="0" rIns="0" bIns="0"/>
          <a:lstStyle/>
          <a:p>
            <a:pPr>
              <a:spcBef>
                <a:spcPct val="20000"/>
              </a:spcBef>
              <a:defRPr/>
            </a:pPr>
            <a:endParaRPr lang="nl-NL">
              <a:ea typeface="Arial" pitchFamily="-109" charset="0"/>
              <a:cs typeface="Arial" pitchFamily="-109" charset="0"/>
            </a:endParaRPr>
          </a:p>
        </p:txBody>
      </p:sp>
      <p:sp>
        <p:nvSpPr>
          <p:cNvPr id="2" name="Tijdelijke aanduiding voor titel 1"/>
          <p:cNvSpPr>
            <a:spLocks noGrp="1"/>
          </p:cNvSpPr>
          <p:nvPr>
            <p:ph type="title"/>
          </p:nvPr>
        </p:nvSpPr>
        <p:spPr>
          <a:xfrm>
            <a:off x="540000" y="691041"/>
            <a:ext cx="8334000" cy="900000"/>
          </a:xfrm>
          <a:prstGeom prst="rect">
            <a:avLst/>
          </a:prstGeom>
        </p:spPr>
        <p:txBody>
          <a:bodyPr vert="horz" lIns="0" tIns="0" rIns="0" bIns="0" rtlCol="0" anchor="b" anchorCtr="0">
            <a:normAutofit/>
          </a:bodyPr>
          <a:lstStyle/>
          <a:p>
            <a:r>
              <a:rPr lang="nl-NL" dirty="0" smtClean="0"/>
              <a:t>Klik en typ de titel</a:t>
            </a:r>
            <a:endParaRPr lang="nl-BE" dirty="0"/>
          </a:p>
        </p:txBody>
      </p:sp>
      <p:sp>
        <p:nvSpPr>
          <p:cNvPr id="3" name="Tijdelijke aanduiding voor tekst 2"/>
          <p:cNvSpPr>
            <a:spLocks noGrp="1"/>
          </p:cNvSpPr>
          <p:nvPr>
            <p:ph type="body" idx="1"/>
          </p:nvPr>
        </p:nvSpPr>
        <p:spPr>
          <a:xfrm>
            <a:off x="540000" y="1916831"/>
            <a:ext cx="8334000" cy="3861167"/>
          </a:xfrm>
          <a:prstGeom prst="rect">
            <a:avLst/>
          </a:prstGeom>
        </p:spPr>
        <p:txBody>
          <a:bodyPr vert="horz" lIns="0" tIns="0" rIns="0" bIns="0" rtlCol="0">
            <a:noAutofit/>
          </a:body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pic>
        <p:nvPicPr>
          <p:cNvPr id="10" name="Afbeelding 9" descr="mmateng-logo1-big.png"/>
          <p:cNvPicPr>
            <a:picLocks noChangeAspect="1"/>
          </p:cNvPicPr>
          <p:nvPr userDrawn="1"/>
        </p:nvPicPr>
        <p:blipFill>
          <a:blip r:embed="rId10" cstate="print"/>
          <a:stretch>
            <a:fillRect/>
          </a:stretch>
        </p:blipFill>
        <p:spPr>
          <a:xfrm>
            <a:off x="0" y="0"/>
            <a:ext cx="1547664" cy="691041"/>
          </a:xfrm>
          <a:prstGeom prst="rect">
            <a:avLst/>
          </a:prstGeom>
        </p:spPr>
      </p:pic>
      <p:pic>
        <p:nvPicPr>
          <p:cNvPr id="12" name="Picture 4" descr="http://eacea.ec.europa.eu/about/logos/eu_flag_programme/Tempus/eu_flag_tempus.png"/>
          <p:cNvPicPr>
            <a:picLocks noChangeAspect="1" noChangeArrowheads="1"/>
          </p:cNvPicPr>
          <p:nvPr userDrawn="1"/>
        </p:nvPicPr>
        <p:blipFill>
          <a:blip r:embed="rId11" cstate="print">
            <a:extLst>
              <a:ext uri="{28A0092B-C50C-407E-A947-70E740481C1C}">
                <a14:useLocalDpi xmlns="" xmlns:a14="http://schemas.microsoft.com/office/drawing/2010/main" val="0"/>
              </a:ext>
            </a:extLst>
          </a:blip>
          <a:srcRect/>
          <a:stretch>
            <a:fillRect/>
          </a:stretch>
        </p:blipFill>
        <p:spPr bwMode="auto">
          <a:xfrm>
            <a:off x="7863942" y="0"/>
            <a:ext cx="1280058" cy="476672"/>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Slide Number Placeholder 85"/>
          <p:cNvSpPr txBox="1">
            <a:spLocks/>
          </p:cNvSpPr>
          <p:nvPr userDrawn="1"/>
        </p:nvSpPr>
        <p:spPr>
          <a:xfrm>
            <a:off x="0" y="6461134"/>
            <a:ext cx="360000" cy="461665"/>
          </a:xfrm>
          <a:prstGeom prst="rect">
            <a:avLst/>
          </a:prstGeom>
          <a:solidFill>
            <a:srgbClr val="00A0AE"/>
          </a:solidFill>
        </p:spPr>
        <p:txBody>
          <a:bodyPr vert="horz" wrap="none" lIns="0" tIns="108000" rIns="0" bIns="0" rtlCol="0" anchor="ctr" anchorCtr="0">
            <a:noAutofit/>
          </a:bodyPr>
          <a:lstStyle>
            <a:defPPr>
              <a:defRPr lang="ru-RU"/>
            </a:defPPr>
            <a:lvl1pPr marL="0" algn="ctr" defTabSz="914400" rtl="0" eaLnBrk="1" latinLnBrk="0" hangingPunct="1">
              <a:defRPr sz="2000" b="0" kern="1200">
                <a:solidFill>
                  <a:schemeClr val="bg1"/>
                </a:solidFill>
                <a:latin typeface="Trebuchet M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80295F-48CD-49FC-897A-CCEC919B8070}" type="slidenum">
              <a:rPr lang="nl-BE" smtClean="0"/>
              <a:pPr/>
              <a:t>‹#›</a:t>
            </a:fld>
            <a:endParaRPr lang="nl-BE" dirty="0"/>
          </a:p>
        </p:txBody>
      </p:sp>
      <p:sp>
        <p:nvSpPr>
          <p:cNvPr id="14" name="TextBox 11"/>
          <p:cNvSpPr txBox="1"/>
          <p:nvPr userDrawn="1"/>
        </p:nvSpPr>
        <p:spPr>
          <a:xfrm>
            <a:off x="360000" y="6461135"/>
            <a:ext cx="2550250" cy="461665"/>
          </a:xfrm>
          <a:prstGeom prst="rect">
            <a:avLst/>
          </a:prstGeom>
          <a:solidFill>
            <a:schemeClr val="bg1"/>
          </a:solidFill>
        </p:spPr>
        <p:txBody>
          <a:bodyPr wrap="none" rtlCol="0">
            <a:spAutoFit/>
          </a:bodyPr>
          <a:lstStyle/>
          <a:p>
            <a:r>
              <a:rPr lang="en-US" sz="1200" b="1" dirty="0" smtClean="0">
                <a:solidFill>
                  <a:srgbClr val="0070C0"/>
                </a:solidFill>
              </a:rPr>
              <a:t>KU Leuven </a:t>
            </a:r>
            <a:r>
              <a:rPr lang="en-US" sz="1200" b="1" baseline="0" dirty="0" smtClean="0">
                <a:solidFill>
                  <a:srgbClr val="0070C0"/>
                </a:solidFill>
              </a:rPr>
              <a:t>– Campus De </a:t>
            </a:r>
            <a:r>
              <a:rPr lang="en-US" sz="1200" b="1" baseline="0" dirty="0" err="1" smtClean="0">
                <a:solidFill>
                  <a:srgbClr val="0070C0"/>
                </a:solidFill>
              </a:rPr>
              <a:t>Nayer</a:t>
            </a:r>
            <a:r>
              <a:rPr lang="en-US" sz="1200" b="1" dirty="0" smtClean="0">
                <a:solidFill>
                  <a:srgbClr val="0070C0"/>
                </a:solidFill>
              </a:rPr>
              <a:t>,</a:t>
            </a:r>
            <a:r>
              <a:rPr lang="en-US" sz="1200" b="1" baseline="0" dirty="0" smtClean="0">
                <a:solidFill>
                  <a:srgbClr val="0070C0"/>
                </a:solidFill>
              </a:rPr>
              <a:t> </a:t>
            </a:r>
            <a:br>
              <a:rPr lang="en-US" sz="1200" b="1" baseline="0" dirty="0" smtClean="0">
                <a:solidFill>
                  <a:srgbClr val="0070C0"/>
                </a:solidFill>
              </a:rPr>
            </a:br>
            <a:r>
              <a:rPr lang="en-US" sz="1200" b="1" baseline="0" dirty="0" smtClean="0">
                <a:solidFill>
                  <a:srgbClr val="0070C0"/>
                </a:solidFill>
              </a:rPr>
              <a:t>10 -11 March,  2014</a:t>
            </a:r>
            <a:endParaRPr lang="ru-RU" sz="1200" b="1" dirty="0">
              <a:solidFill>
                <a:srgbClr val="0070C0"/>
              </a:solidFill>
            </a:endParaRPr>
          </a:p>
        </p:txBody>
      </p:sp>
    </p:spTree>
    <p:extLst>
      <p:ext uri="{BB962C8B-B14F-4D97-AF65-F5344CB8AC3E}">
        <p14:creationId xmlns:p14="http://schemas.microsoft.com/office/powerpoint/2010/main" xmlns="" val="606215082"/>
      </p:ext>
    </p:extLst>
  </p:cSld>
  <p:clrMap bg1="lt1" tx1="dk1" bg2="lt2" tx2="dk2" accent1="accent1" accent2="accent2" accent3="accent3" accent4="accent4" accent5="accent5" accent6="accent6" hlink="hlink" folHlink="folHlink"/>
  <p:sldLayoutIdLst>
    <p:sldLayoutId id="2147483688" r:id="rId1"/>
    <p:sldLayoutId id="2147483709" r:id="rId2"/>
    <p:sldLayoutId id="2147483692" r:id="rId3"/>
    <p:sldLayoutId id="2147483693" r:id="rId4"/>
    <p:sldLayoutId id="2147483694" r:id="rId5"/>
    <p:sldLayoutId id="2147483695" r:id="rId6"/>
    <p:sldLayoutId id="2147483696" r:id="rId7"/>
    <p:sldLayoutId id="2147483697" r:id="rId8"/>
  </p:sldLayoutIdLst>
  <p:timing>
    <p:tnLst>
      <p:par>
        <p:cTn id="1" dur="indefinite" restart="never" nodeType="tmRoot"/>
      </p:par>
    </p:tnLst>
  </p:timing>
  <p:hf hdr="0" dt="0"/>
  <p:txStyles>
    <p:title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p:titleStyle>
    <p:bodyStyle>
      <a:lvl1pPr marL="360000" indent="-360000" algn="l" defTabSz="914400" rtl="0" eaLnBrk="1" latinLnBrk="0" hangingPunct="1">
        <a:spcBef>
          <a:spcPts val="580"/>
        </a:spcBef>
        <a:buSzPct val="110000"/>
        <a:buFont typeface="Arial" pitchFamily="34" charset="0"/>
        <a:buChar char="•"/>
        <a:defRPr sz="2400" kern="1200">
          <a:solidFill>
            <a:srgbClr val="00407A"/>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sz="2000" kern="1200">
          <a:solidFill>
            <a:srgbClr val="00407A"/>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31.png"/><Relationship Id="rId3" Type="http://schemas.openxmlformats.org/officeDocument/2006/relationships/image" Target="../media/image32.jpeg"/><Relationship Id="rId7" Type="http://schemas.openxmlformats.org/officeDocument/2006/relationships/image" Target="../media/image51.jpeg"/><Relationship Id="rId12" Type="http://schemas.openxmlformats.org/officeDocument/2006/relationships/image" Target="../media/image56.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5" Type="http://schemas.openxmlformats.org/officeDocument/2006/relationships/image" Target="../media/image58.jpeg"/><Relationship Id="rId10" Type="http://schemas.openxmlformats.org/officeDocument/2006/relationships/image" Target="../media/image54.png"/><Relationship Id="rId4" Type="http://schemas.openxmlformats.org/officeDocument/2006/relationships/image" Target="../media/image48.jpeg"/><Relationship Id="rId9" Type="http://schemas.openxmlformats.org/officeDocument/2006/relationships/image" Target="../media/image53.png"/><Relationship Id="rId14" Type="http://schemas.openxmlformats.org/officeDocument/2006/relationships/image" Target="../media/image57.jpeg"/></Relationships>
</file>

<file path=ppt/slides/_rels/slide1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3.xml"/><Relationship Id="rId4" Type="http://schemas.openxmlformats.org/officeDocument/2006/relationships/image" Target="../media/image6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91232" y="892951"/>
            <a:ext cx="7238486" cy="1071570"/>
          </a:xfrm>
        </p:spPr>
        <p:txBody>
          <a:bodyPr/>
          <a:lstStyle/>
          <a:p>
            <a:r>
              <a:rPr lang="en-US" dirty="0" smtClean="0"/>
              <a:t>Don State Technical University</a:t>
            </a:r>
            <a:r>
              <a:rPr lang="nl-BE" dirty="0" smtClean="0"/>
              <a:t/>
            </a:r>
            <a:br>
              <a:rPr lang="nl-BE" dirty="0" smtClean="0"/>
            </a:br>
            <a:endParaRPr lang="nl-BE" sz="2800" dirty="0"/>
          </a:p>
        </p:txBody>
      </p:sp>
      <p:sp>
        <p:nvSpPr>
          <p:cNvPr id="3" name="Ondertitel 2"/>
          <p:cNvSpPr>
            <a:spLocks noGrp="1"/>
          </p:cNvSpPr>
          <p:nvPr>
            <p:ph type="subTitle" idx="1"/>
          </p:nvPr>
        </p:nvSpPr>
        <p:spPr>
          <a:xfrm>
            <a:off x="6639950" y="6000768"/>
            <a:ext cx="2289768" cy="483536"/>
          </a:xfrm>
        </p:spPr>
        <p:txBody>
          <a:bodyPr/>
          <a:lstStyle/>
          <a:p>
            <a:r>
              <a:rPr lang="en-US" dirty="0" err="1" smtClean="0"/>
              <a:t>Alena</a:t>
            </a:r>
            <a:r>
              <a:rPr lang="en-US" dirty="0" smtClean="0"/>
              <a:t>  </a:t>
            </a:r>
            <a:r>
              <a:rPr lang="en-US" dirty="0" err="1" smtClean="0"/>
              <a:t>Zheleva</a:t>
            </a:r>
            <a:endParaRPr lang="nl-BE" dirty="0"/>
          </a:p>
        </p:txBody>
      </p:sp>
      <p:pic>
        <p:nvPicPr>
          <p:cNvPr id="1026" name="Picture 2" descr="C:\Documents and Settings\Пользователь\Local Settings\Temp\Логотип ДГТУ_mpRO_кривые_прозрачный.png"/>
          <p:cNvPicPr>
            <a:picLocks noGrp="1" noChangeAspect="1" noChangeArrowheads="1"/>
          </p:cNvPicPr>
          <p:nvPr>
            <p:ph type="pic" idx="10"/>
          </p:nvPr>
        </p:nvPicPr>
        <p:blipFill>
          <a:blip r:embed="rId2" cstate="print"/>
          <a:srcRect l="9865" r="9865"/>
          <a:stretch>
            <a:fillRect/>
          </a:stretch>
        </p:blipFill>
        <p:spPr bwMode="auto">
          <a:prstGeom prst="rect">
            <a:avLst/>
          </a:prstGeom>
          <a:noFill/>
        </p:spPr>
      </p:pic>
      <p:pic>
        <p:nvPicPr>
          <p:cNvPr id="7" name="Picture 3"/>
          <p:cNvPicPr>
            <a:picLocks noChangeAspect="1" noChangeArrowheads="1"/>
          </p:cNvPicPr>
          <p:nvPr/>
        </p:nvPicPr>
        <p:blipFill>
          <a:blip r:embed="rId3" cstate="print"/>
          <a:srcRect/>
          <a:stretch>
            <a:fillRect/>
          </a:stretch>
        </p:blipFill>
        <p:spPr bwMode="auto">
          <a:xfrm>
            <a:off x="1691232" y="1643049"/>
            <a:ext cx="6881296" cy="4070239"/>
          </a:xfrm>
          <a:prstGeom prst="rect">
            <a:avLst/>
          </a:prstGeom>
          <a:noFill/>
          <a:ln w="9525">
            <a:noFill/>
            <a:round/>
            <a:headEnd/>
            <a:tailEnd/>
          </a:ln>
        </p:spPr>
      </p:pic>
    </p:spTree>
    <p:extLst>
      <p:ext uri="{BB962C8B-B14F-4D97-AF65-F5344CB8AC3E}">
        <p14:creationId xmlns:p14="http://schemas.microsoft.com/office/powerpoint/2010/main" xmlns="" val="4207188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10479" y="274638"/>
            <a:ext cx="5460760" cy="685710"/>
          </a:xfrm>
        </p:spPr>
        <p:txBody>
          <a:bodyPr/>
          <a:lstStyle/>
          <a:p>
            <a:pPr algn="ctr"/>
            <a:r>
              <a:rPr lang="en-GB" dirty="0" smtClean="0"/>
              <a:t>DSTU: fact and figures</a:t>
            </a:r>
            <a:endParaRPr lang="en-GB" dirty="0"/>
          </a:p>
        </p:txBody>
      </p:sp>
      <p:sp>
        <p:nvSpPr>
          <p:cNvPr id="5" name="Заголовок 1"/>
          <p:cNvSpPr txBox="1">
            <a:spLocks/>
          </p:cNvSpPr>
          <p:nvPr/>
        </p:nvSpPr>
        <p:spPr>
          <a:xfrm>
            <a:off x="457200" y="128588"/>
            <a:ext cx="8215313" cy="942958"/>
          </a:xfrm>
          <a:prstGeom prst="rect">
            <a:avLst/>
          </a:prstGeom>
        </p:spPr>
        <p:txBody>
          <a:bodyPr vert="horz" lIns="0" tIns="0" rIns="0" bIns="0"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ru-RU" sz="3600" b="1" dirty="0" smtClean="0">
              <a:solidFill>
                <a:srgbClr val="00407A"/>
              </a:solidFill>
              <a:latin typeface="Arial" pitchFamily="34" charset="0"/>
              <a:cs typeface="Arial" pitchFamily="34" charset="0"/>
            </a:endParaRPr>
          </a:p>
        </p:txBody>
      </p:sp>
      <p:sp>
        <p:nvSpPr>
          <p:cNvPr id="7" name="Rectangle 1"/>
          <p:cNvSpPr txBox="1">
            <a:spLocks noChangeArrowheads="1"/>
          </p:cNvSpPr>
          <p:nvPr/>
        </p:nvSpPr>
        <p:spPr>
          <a:xfrm>
            <a:off x="277812" y="274638"/>
            <a:ext cx="8229600" cy="1143000"/>
          </a:xfrm>
          <a:prstGeom prst="rect">
            <a:avLst/>
          </a:prstGeom>
        </p:spPr>
        <p:txBody>
          <a:bodyPr vert="horz" lIns="0" tIns="0" rIns="0" bIns="0"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sz="3600" b="0" u="none" strike="noStrike" kern="1200" cap="none" spc="0" normalizeH="0" baseline="0" noProof="0" dirty="0" smtClean="0">
              <a:ln>
                <a:noFill/>
              </a:ln>
              <a:solidFill>
                <a:srgbClr val="000066"/>
              </a:solidFill>
              <a:effectLst>
                <a:outerShdw blurRad="38100" dist="38100" dir="2700000" algn="tl">
                  <a:srgbClr val="C0C0C0"/>
                </a:outerShdw>
              </a:effectLst>
              <a:uLnTx/>
              <a:uFillTx/>
              <a:latin typeface="comic" pitchFamily="80" charset="0"/>
              <a:ea typeface="+mj-ea"/>
              <a:cs typeface="Arial" pitchFamily="34" charset="0"/>
            </a:endParaRPr>
          </a:p>
        </p:txBody>
      </p:sp>
      <p:sp>
        <p:nvSpPr>
          <p:cNvPr id="19" name="Заголовок 1"/>
          <p:cNvSpPr txBox="1">
            <a:spLocks/>
          </p:cNvSpPr>
          <p:nvPr/>
        </p:nvSpPr>
        <p:spPr bwMode="auto">
          <a:xfrm>
            <a:off x="1215954" y="869945"/>
            <a:ext cx="6918396" cy="547693"/>
          </a:xfrm>
          <a:prstGeom prst="rect">
            <a:avLst/>
          </a:prstGeom>
          <a:noFill/>
          <a:ln w="9525">
            <a:noFill/>
            <a:round/>
            <a:headEnd/>
            <a:tailEnd/>
          </a:ln>
          <a:effectLst/>
        </p:spPr>
        <p:txBody>
          <a:bodyPr lIns="90000" tIns="46800" rIns="90000" bIns="46800" anchor="ctr"/>
          <a:lstStyle/>
          <a:p>
            <a:pPr algn="ctr">
              <a:buFont typeface="Times New Roman" pitchFamily="16" charset="0"/>
              <a:buNone/>
              <a:defRPr/>
            </a:pPr>
            <a:r>
              <a:rPr lang="en-US" altLang="ru-RU" sz="3600" b="1" dirty="0" smtClean="0">
                <a:solidFill>
                  <a:srgbClr val="00407A"/>
                </a:solidFill>
                <a:latin typeface="Arial" pitchFamily="34" charset="0"/>
                <a:cs typeface="Arial" pitchFamily="34" charset="0"/>
              </a:rPr>
              <a:t>In-company training</a:t>
            </a:r>
            <a:endParaRPr lang="ru-RU" altLang="ru-RU" sz="3600" b="1" dirty="0" smtClean="0">
              <a:solidFill>
                <a:srgbClr val="00407A"/>
              </a:solidFill>
              <a:latin typeface="Arial" pitchFamily="34" charset="0"/>
              <a:cs typeface="Arial" pitchFamily="34" charset="0"/>
            </a:endParaRPr>
          </a:p>
        </p:txBody>
      </p:sp>
      <p:sp>
        <p:nvSpPr>
          <p:cNvPr id="20" name="TextBox 6"/>
          <p:cNvSpPr txBox="1">
            <a:spLocks noChangeArrowheads="1"/>
          </p:cNvSpPr>
          <p:nvPr/>
        </p:nvSpPr>
        <p:spPr bwMode="auto">
          <a:xfrm>
            <a:off x="166422" y="2679690"/>
            <a:ext cx="1844057" cy="1692771"/>
          </a:xfrm>
          <a:prstGeom prst="rect">
            <a:avLst/>
          </a:prstGeom>
          <a:noFill/>
          <a:ln w="9525">
            <a:noFill/>
            <a:miter lim="800000"/>
            <a:headEnd/>
            <a:tailEnd/>
          </a:ln>
        </p:spPr>
        <p:txBody>
          <a:bodyPr wrap="square">
            <a:spAutoFit/>
          </a:bodyPr>
          <a:lstStyle/>
          <a:p>
            <a:pPr algn="ctr"/>
            <a:endParaRPr lang="en-US" altLang="ru-RU" sz="1600" dirty="0">
              <a:solidFill>
                <a:schemeClr val="tx1"/>
              </a:solidFill>
            </a:endParaRPr>
          </a:p>
          <a:p>
            <a:pPr algn="ctr"/>
            <a:r>
              <a:rPr lang="en-US" altLang="ru-RU" dirty="0">
                <a:solidFill>
                  <a:srgbClr val="002060"/>
                </a:solidFill>
              </a:rPr>
              <a:t>PHYWE </a:t>
            </a:r>
            <a:r>
              <a:rPr lang="ru-RU" altLang="ru-RU" dirty="0">
                <a:solidFill>
                  <a:srgbClr val="002060"/>
                </a:solidFill>
              </a:rPr>
              <a:t>«</a:t>
            </a:r>
            <a:r>
              <a:rPr lang="en-US" altLang="ru-RU" dirty="0">
                <a:solidFill>
                  <a:srgbClr val="002060"/>
                </a:solidFill>
              </a:rPr>
              <a:t>NANO-CAB</a:t>
            </a:r>
            <a:r>
              <a:rPr lang="ru-RU" altLang="ru-RU" dirty="0">
                <a:solidFill>
                  <a:srgbClr val="002060"/>
                </a:solidFill>
              </a:rPr>
              <a:t>»</a:t>
            </a:r>
          </a:p>
          <a:p>
            <a:pPr algn="ctr"/>
            <a:r>
              <a:rPr lang="en-US" altLang="ru-RU" dirty="0">
                <a:solidFill>
                  <a:srgbClr val="002060"/>
                </a:solidFill>
              </a:rPr>
              <a:t>(</a:t>
            </a:r>
            <a:r>
              <a:rPr lang="en-US" altLang="ru-RU" dirty="0" err="1">
                <a:solidFill>
                  <a:srgbClr val="002060"/>
                </a:solidFill>
              </a:rPr>
              <a:t>Gettingem</a:t>
            </a:r>
            <a:r>
              <a:rPr lang="en-US" altLang="ru-RU" dirty="0">
                <a:solidFill>
                  <a:srgbClr val="002060"/>
                </a:solidFill>
              </a:rPr>
              <a:t>, Germany</a:t>
            </a:r>
            <a:r>
              <a:rPr lang="ru-RU" altLang="ru-RU" dirty="0">
                <a:solidFill>
                  <a:srgbClr val="002060"/>
                </a:solidFill>
              </a:rPr>
              <a:t>)</a:t>
            </a:r>
          </a:p>
          <a:p>
            <a:pPr algn="ctr"/>
            <a:endParaRPr lang="ru-RU" altLang="ru-RU" sz="1600" dirty="0">
              <a:solidFill>
                <a:schemeClr val="tx1"/>
              </a:solidFill>
            </a:endParaRPr>
          </a:p>
        </p:txBody>
      </p:sp>
      <p:grpSp>
        <p:nvGrpSpPr>
          <p:cNvPr id="21" name="Группа 6"/>
          <p:cNvGrpSpPr/>
          <p:nvPr/>
        </p:nvGrpSpPr>
        <p:grpSpPr>
          <a:xfrm>
            <a:off x="166422" y="1584303"/>
            <a:ext cx="3624526" cy="2140984"/>
            <a:chOff x="285750" y="1571625"/>
            <a:chExt cx="4071936" cy="3071813"/>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pic>
          <p:nvPicPr>
            <p:cNvPr id="22" name="Picture 2" descr="C:\Documents and Settings\ОМС\Мои документы\Мои рисунки\фото PHWY\REP_0226_2.JPG"/>
            <p:cNvPicPr>
              <a:picLocks noChangeAspect="1" noChangeArrowheads="1"/>
            </p:cNvPicPr>
            <p:nvPr/>
          </p:nvPicPr>
          <p:blipFill>
            <a:blip r:embed="rId2" cstate="print"/>
            <a:srcRect/>
            <a:stretch>
              <a:fillRect/>
            </a:stretch>
          </p:blipFill>
          <p:spPr bwMode="auto">
            <a:xfrm>
              <a:off x="285750" y="1571625"/>
              <a:ext cx="2000250" cy="157162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pic>
        <p:pic>
          <p:nvPicPr>
            <p:cNvPr id="23" name="Picture 4" descr="C:\Documents and Settings\ОМС\Мои документы\Мои рисунки\фото PHWY\REP_0224_2.JPG"/>
            <p:cNvPicPr>
              <a:picLocks noChangeAspect="1" noChangeArrowheads="1"/>
            </p:cNvPicPr>
            <p:nvPr/>
          </p:nvPicPr>
          <p:blipFill>
            <a:blip r:embed="rId3" cstate="print"/>
            <a:srcRect/>
            <a:stretch>
              <a:fillRect/>
            </a:stretch>
          </p:blipFill>
          <p:spPr bwMode="auto">
            <a:xfrm>
              <a:off x="2286000" y="1571625"/>
              <a:ext cx="2038350" cy="157162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pic>
        <p:pic>
          <p:nvPicPr>
            <p:cNvPr id="24" name="Picture 3" descr="C:\Documents and Settings\ОМС\Мои документы\Мои рисунки\фото PHWY\REP_0213_2.JPG"/>
            <p:cNvPicPr>
              <a:picLocks noChangeAspect="1" noChangeArrowheads="1"/>
            </p:cNvPicPr>
            <p:nvPr/>
          </p:nvPicPr>
          <p:blipFill>
            <a:blip r:embed="rId4" cstate="print"/>
            <a:srcRect/>
            <a:stretch>
              <a:fillRect/>
            </a:stretch>
          </p:blipFill>
          <p:spPr bwMode="auto">
            <a:xfrm>
              <a:off x="2286000" y="3143250"/>
              <a:ext cx="2071686" cy="1500188"/>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pic>
      </p:grpSp>
      <p:grpSp>
        <p:nvGrpSpPr>
          <p:cNvPr id="25" name="Группа 10"/>
          <p:cNvGrpSpPr>
            <a:grpSpLocks/>
          </p:cNvGrpSpPr>
          <p:nvPr/>
        </p:nvGrpSpPr>
        <p:grpSpPr bwMode="auto">
          <a:xfrm>
            <a:off x="4534750" y="1636707"/>
            <a:ext cx="3710725" cy="2983841"/>
            <a:chOff x="4643438" y="1624010"/>
            <a:chExt cx="4168790" cy="3019436"/>
          </a:xfrm>
        </p:grpSpPr>
        <p:pic>
          <p:nvPicPr>
            <p:cNvPr id="26" name="Picture 5" descr="C:\Documents and Settings\ОМС\Мои документы\Мои рисунки\фото PHWY\REP_0097_2.JPG"/>
            <p:cNvPicPr>
              <a:picLocks noChangeAspect="1" noChangeArrowheads="1"/>
            </p:cNvPicPr>
            <p:nvPr/>
          </p:nvPicPr>
          <p:blipFill>
            <a:blip r:embed="rId5" cstate="print"/>
            <a:srcRect/>
            <a:stretch>
              <a:fillRect/>
            </a:stretch>
          </p:blipFill>
          <p:spPr bwMode="auto">
            <a:xfrm>
              <a:off x="4643438" y="1624010"/>
              <a:ext cx="2071694" cy="1519244"/>
            </a:xfrm>
            <a:prstGeom prst="rect">
              <a:avLst/>
            </a:prstGeom>
            <a:ln>
              <a:solidFill>
                <a:srgbClr val="002060"/>
              </a:solidFill>
              <a:headEnd/>
              <a:tailEnd/>
            </a:ln>
          </p:spPr>
          <p:style>
            <a:lnRef idx="2">
              <a:schemeClr val="accent1"/>
            </a:lnRef>
            <a:fillRef idx="1">
              <a:schemeClr val="lt1"/>
            </a:fillRef>
            <a:effectRef idx="0">
              <a:schemeClr val="accent1"/>
            </a:effectRef>
            <a:fontRef idx="minor">
              <a:schemeClr val="dk1"/>
            </a:fontRef>
          </p:style>
        </p:pic>
        <p:pic>
          <p:nvPicPr>
            <p:cNvPr id="27" name="Picture 6" descr="C:\Documents and Settings\ОМС\Мои документы\Мои рисунки\фото PHWY\REP_0120_2.JPG"/>
            <p:cNvPicPr>
              <a:picLocks noChangeAspect="1" noChangeArrowheads="1"/>
            </p:cNvPicPr>
            <p:nvPr/>
          </p:nvPicPr>
          <p:blipFill>
            <a:blip r:embed="rId6" cstate="print"/>
            <a:srcRect/>
            <a:stretch>
              <a:fillRect/>
            </a:stretch>
          </p:blipFill>
          <p:spPr bwMode="auto">
            <a:xfrm>
              <a:off x="4643438" y="3143254"/>
              <a:ext cx="2071694" cy="1500192"/>
            </a:xfrm>
            <a:prstGeom prst="rect">
              <a:avLst/>
            </a:prstGeom>
            <a:ln>
              <a:solidFill>
                <a:srgbClr val="002060"/>
              </a:solidFill>
              <a:headEnd/>
              <a:tailEnd/>
            </a:ln>
          </p:spPr>
          <p:style>
            <a:lnRef idx="2">
              <a:schemeClr val="accent1"/>
            </a:lnRef>
            <a:fillRef idx="1">
              <a:schemeClr val="lt1"/>
            </a:fillRef>
            <a:effectRef idx="0">
              <a:schemeClr val="accent1"/>
            </a:effectRef>
            <a:fontRef idx="minor">
              <a:schemeClr val="dk1"/>
            </a:fontRef>
          </p:style>
        </p:pic>
        <p:pic>
          <p:nvPicPr>
            <p:cNvPr id="28" name="Picture 7" descr="C:\Documents and Settings\ОМС\Мои документы\Мои рисунки\фото PHWY\REP_0146_2.JPG"/>
            <p:cNvPicPr>
              <a:picLocks noChangeAspect="1" noChangeArrowheads="1"/>
            </p:cNvPicPr>
            <p:nvPr/>
          </p:nvPicPr>
          <p:blipFill>
            <a:blip r:embed="rId7" cstate="print"/>
            <a:srcRect/>
            <a:stretch>
              <a:fillRect/>
            </a:stretch>
          </p:blipFill>
          <p:spPr bwMode="auto">
            <a:xfrm>
              <a:off x="6715132" y="3143254"/>
              <a:ext cx="2097096" cy="1500192"/>
            </a:xfrm>
            <a:prstGeom prst="rect">
              <a:avLst/>
            </a:prstGeom>
            <a:ln>
              <a:solidFill>
                <a:srgbClr val="002060"/>
              </a:solidFill>
              <a:headEnd/>
              <a:tailEnd/>
            </a:ln>
          </p:spPr>
          <p:style>
            <a:lnRef idx="2">
              <a:schemeClr val="accent1"/>
            </a:lnRef>
            <a:fillRef idx="1">
              <a:schemeClr val="lt1"/>
            </a:fillRef>
            <a:effectRef idx="0">
              <a:schemeClr val="accent1"/>
            </a:effectRef>
            <a:fontRef idx="minor">
              <a:schemeClr val="dk1"/>
            </a:fontRef>
          </p:style>
        </p:pic>
      </p:grpSp>
      <p:sp>
        <p:nvSpPr>
          <p:cNvPr id="29" name="TextBox 10"/>
          <p:cNvSpPr txBox="1">
            <a:spLocks noChangeArrowheads="1"/>
          </p:cNvSpPr>
          <p:nvPr/>
        </p:nvSpPr>
        <p:spPr bwMode="auto">
          <a:xfrm>
            <a:off x="6481057" y="1636707"/>
            <a:ext cx="1653293" cy="646331"/>
          </a:xfrm>
          <a:prstGeom prst="rect">
            <a:avLst/>
          </a:prstGeom>
          <a:noFill/>
          <a:ln w="9525">
            <a:noFill/>
            <a:miter lim="800000"/>
            <a:headEnd/>
            <a:tailEnd/>
          </a:ln>
        </p:spPr>
        <p:txBody>
          <a:bodyPr wrap="square">
            <a:spAutoFit/>
          </a:bodyPr>
          <a:lstStyle/>
          <a:p>
            <a:pPr algn="ctr"/>
            <a:r>
              <a:rPr lang="en-US" altLang="ru-RU" dirty="0">
                <a:solidFill>
                  <a:srgbClr val="002060"/>
                </a:solidFill>
              </a:rPr>
              <a:t>Info-centre for Atomic energy</a:t>
            </a:r>
            <a:endParaRPr lang="ru-RU" altLang="ru-RU" dirty="0">
              <a:solidFill>
                <a:srgbClr val="002060"/>
              </a:solidFill>
            </a:endParaRPr>
          </a:p>
        </p:txBody>
      </p:sp>
      <p:grpSp>
        <p:nvGrpSpPr>
          <p:cNvPr id="30" name="Группа 15"/>
          <p:cNvGrpSpPr>
            <a:grpSpLocks/>
          </p:cNvGrpSpPr>
          <p:nvPr/>
        </p:nvGrpSpPr>
        <p:grpSpPr bwMode="auto">
          <a:xfrm>
            <a:off x="1017704" y="4959103"/>
            <a:ext cx="5722938" cy="1470294"/>
            <a:chOff x="1633960" y="4727870"/>
            <a:chExt cx="5628984" cy="1928827"/>
          </a:xfrm>
        </p:grpSpPr>
        <p:pic>
          <p:nvPicPr>
            <p:cNvPr id="31" name="Picture 11" descr="H:\rontgenrap150.jpg"/>
            <p:cNvPicPr>
              <a:picLocks noChangeAspect="1" noChangeArrowheads="1"/>
            </p:cNvPicPr>
            <p:nvPr/>
          </p:nvPicPr>
          <p:blipFill>
            <a:blip r:embed="rId8" cstate="print"/>
            <a:srcRect/>
            <a:stretch>
              <a:fillRect/>
            </a:stretch>
          </p:blipFill>
          <p:spPr bwMode="auto">
            <a:xfrm>
              <a:off x="1633960" y="4727870"/>
              <a:ext cx="1765138" cy="1928827"/>
            </a:xfrm>
            <a:prstGeom prst="rect">
              <a:avLst/>
            </a:prstGeom>
          </p:spPr>
          <p:style>
            <a:lnRef idx="2">
              <a:schemeClr val="accent2"/>
            </a:lnRef>
            <a:fillRef idx="1">
              <a:schemeClr val="lt1"/>
            </a:fillRef>
            <a:effectRef idx="0">
              <a:schemeClr val="accent2"/>
            </a:effectRef>
            <a:fontRef idx="minor">
              <a:schemeClr val="dk1"/>
            </a:fontRef>
          </p:style>
        </p:pic>
        <p:pic>
          <p:nvPicPr>
            <p:cNvPr id="32" name="Picture 12" descr="H:\ldilong.jpg"/>
            <p:cNvPicPr>
              <a:picLocks noChangeAspect="1" noChangeArrowheads="1"/>
            </p:cNvPicPr>
            <p:nvPr/>
          </p:nvPicPr>
          <p:blipFill>
            <a:blip r:embed="rId9" cstate="print">
              <a:lum bright="-16000"/>
            </a:blip>
            <a:srcRect/>
            <a:stretch>
              <a:fillRect/>
            </a:stretch>
          </p:blipFill>
          <p:spPr bwMode="auto">
            <a:xfrm>
              <a:off x="3435235" y="5546160"/>
              <a:ext cx="2065351" cy="1098847"/>
            </a:xfrm>
            <a:prstGeom prst="rect">
              <a:avLst/>
            </a:prstGeom>
          </p:spPr>
          <p:style>
            <a:lnRef idx="2">
              <a:schemeClr val="accent2"/>
            </a:lnRef>
            <a:fillRef idx="1">
              <a:schemeClr val="lt1"/>
            </a:fillRef>
            <a:effectRef idx="0">
              <a:schemeClr val="accent2"/>
            </a:effectRef>
            <a:fontRef idx="minor">
              <a:schemeClr val="dk1"/>
            </a:fontRef>
          </p:style>
        </p:pic>
        <p:pic>
          <p:nvPicPr>
            <p:cNvPr id="33" name="Picture 13" descr="H:\vibro.jpg"/>
            <p:cNvPicPr>
              <a:picLocks noChangeAspect="1" noChangeArrowheads="1"/>
            </p:cNvPicPr>
            <p:nvPr/>
          </p:nvPicPr>
          <p:blipFill>
            <a:blip r:embed="rId10" cstate="print">
              <a:lum bright="-20000"/>
            </a:blip>
            <a:srcRect/>
            <a:stretch>
              <a:fillRect/>
            </a:stretch>
          </p:blipFill>
          <p:spPr bwMode="auto">
            <a:xfrm>
              <a:off x="5547841" y="4727870"/>
              <a:ext cx="1715103" cy="1928827"/>
            </a:xfrm>
            <a:prstGeom prst="rect">
              <a:avLst/>
            </a:prstGeom>
          </p:spPr>
          <p:style>
            <a:lnRef idx="2">
              <a:schemeClr val="accent2"/>
            </a:lnRef>
            <a:fillRef idx="1">
              <a:schemeClr val="lt1"/>
            </a:fillRef>
            <a:effectRef idx="0">
              <a:schemeClr val="accent2"/>
            </a:effectRef>
            <a:fontRef idx="minor">
              <a:schemeClr val="dk1"/>
            </a:fontRef>
          </p:style>
        </p:pic>
      </p:grpSp>
      <p:pic>
        <p:nvPicPr>
          <p:cNvPr id="34" name="Picture 22"/>
          <p:cNvPicPr>
            <a:picLocks noChangeAspect="1" noChangeArrowheads="1"/>
          </p:cNvPicPr>
          <p:nvPr/>
        </p:nvPicPr>
        <p:blipFill>
          <a:blip r:embed="rId11" cstate="print"/>
          <a:srcRect/>
          <a:stretch>
            <a:fillRect/>
          </a:stretch>
        </p:blipFill>
        <p:spPr bwMode="auto">
          <a:xfrm>
            <a:off x="385355" y="4221851"/>
            <a:ext cx="1264698" cy="288266"/>
          </a:xfrm>
          <a:prstGeom prst="rect">
            <a:avLst/>
          </a:prstGeom>
          <a:noFill/>
          <a:ln w="9525">
            <a:noFill/>
            <a:round/>
            <a:headEnd/>
            <a:tailEnd/>
          </a:ln>
        </p:spPr>
      </p:pic>
      <p:sp>
        <p:nvSpPr>
          <p:cNvPr id="35" name="TextBox 34"/>
          <p:cNvSpPr txBox="1"/>
          <p:nvPr/>
        </p:nvSpPr>
        <p:spPr>
          <a:xfrm>
            <a:off x="2812304" y="4595385"/>
            <a:ext cx="2479939" cy="646331"/>
          </a:xfrm>
          <a:prstGeom prst="rect">
            <a:avLst/>
          </a:prstGeom>
          <a:noFill/>
        </p:spPr>
        <p:txBody>
          <a:bodyPr wrap="square">
            <a:spAutoFit/>
          </a:bodyPr>
          <a:lstStyle/>
          <a:p>
            <a:pPr indent="-328613" algn="ctr">
              <a:spcBef>
                <a:spcPts val="500"/>
              </a:spcBef>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pPr>
            <a:r>
              <a:rPr lang="en-US" altLang="ru-RU" dirty="0">
                <a:solidFill>
                  <a:srgbClr val="002060"/>
                </a:solidFill>
              </a:rPr>
              <a:t>Rostov helicopter plant</a:t>
            </a:r>
          </a:p>
        </p:txBody>
      </p:sp>
      <p:pic>
        <p:nvPicPr>
          <p:cNvPr id="36" name="Picture 5"/>
          <p:cNvPicPr>
            <a:picLocks noChangeAspect="1" noChangeArrowheads="1"/>
          </p:cNvPicPr>
          <p:nvPr/>
        </p:nvPicPr>
        <p:blipFill>
          <a:blip r:embed="rId12" cstate="print"/>
          <a:srcRect/>
          <a:stretch>
            <a:fillRect/>
          </a:stretch>
        </p:blipFill>
        <p:spPr bwMode="auto">
          <a:xfrm>
            <a:off x="3296900" y="5241716"/>
            <a:ext cx="1237850" cy="282614"/>
          </a:xfrm>
          <a:prstGeom prst="rect">
            <a:avLst/>
          </a:prstGeom>
          <a:noFill/>
          <a:ln w="9525">
            <a:noFill/>
            <a:round/>
            <a:headEnd/>
            <a:tailEnd/>
          </a:ln>
        </p:spPr>
      </p:pic>
      <p:pic>
        <p:nvPicPr>
          <p:cNvPr id="37" name="Picture 18" descr="C:\Documents and Settings\ОМС\Мои документы\Мои рисунки\71036.jpg"/>
          <p:cNvPicPr>
            <a:picLocks noChangeAspect="1" noChangeArrowheads="1"/>
          </p:cNvPicPr>
          <p:nvPr/>
        </p:nvPicPr>
        <p:blipFill>
          <a:blip r:embed="rId13" cstate="print"/>
          <a:srcRect/>
          <a:stretch>
            <a:fillRect/>
          </a:stretch>
        </p:blipFill>
        <p:spPr bwMode="auto">
          <a:xfrm>
            <a:off x="6929454" y="2560037"/>
            <a:ext cx="726319" cy="4705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57356" y="0"/>
            <a:ext cx="5857916" cy="900000"/>
          </a:xfrm>
        </p:spPr>
        <p:txBody>
          <a:bodyPr>
            <a:normAutofit/>
          </a:bodyPr>
          <a:lstStyle/>
          <a:p>
            <a:r>
              <a:rPr lang="en-GB" dirty="0" smtClean="0"/>
              <a:t>DSTU: International projects</a:t>
            </a:r>
            <a:endParaRPr lang="en-GB" dirty="0"/>
          </a:p>
        </p:txBody>
      </p:sp>
      <p:sp>
        <p:nvSpPr>
          <p:cNvPr id="8" name="Заголовок 1"/>
          <p:cNvSpPr txBox="1">
            <a:spLocks/>
          </p:cNvSpPr>
          <p:nvPr/>
        </p:nvSpPr>
        <p:spPr>
          <a:xfrm>
            <a:off x="461962" y="183244"/>
            <a:ext cx="8215313" cy="1433512"/>
          </a:xfrm>
          <a:prstGeom prst="rect">
            <a:avLst/>
          </a:prstGeom>
        </p:spPr>
        <p:txBody>
          <a:bodyPr vert="horz" lIns="0" tIns="0" rIns="0" bIns="0" rtlCol="0" anchor="b" anchorCtr="0">
            <a:normAutofit/>
          </a:bodyPr>
          <a:lstStyle/>
          <a:p>
            <a:pPr algn="just">
              <a:spcBef>
                <a:spcPct val="0"/>
              </a:spcBef>
              <a:defRPr/>
            </a:pPr>
            <a:r>
              <a:rPr lang="en-US" altLang="ru-RU" sz="2400" b="1" dirty="0" smtClean="0">
                <a:solidFill>
                  <a:srgbClr val="00407A"/>
                </a:solidFill>
                <a:latin typeface="Arial" pitchFamily="34" charset="0"/>
                <a:cs typeface="Arial" pitchFamily="34" charset="0"/>
              </a:rPr>
              <a:t> </a:t>
            </a:r>
            <a:endParaRPr lang="ru-RU" altLang="ru-RU" b="1" dirty="0" smtClean="0">
              <a:solidFill>
                <a:srgbClr val="00407A"/>
              </a:solidFill>
              <a:latin typeface="Arial" pitchFamily="34" charset="0"/>
              <a:cs typeface="Arial" pitchFamily="34" charset="0"/>
            </a:endParaRPr>
          </a:p>
        </p:txBody>
      </p:sp>
      <p:sp>
        <p:nvSpPr>
          <p:cNvPr id="9" name="Объект 2"/>
          <p:cNvSpPr txBox="1">
            <a:spLocks/>
          </p:cNvSpPr>
          <p:nvPr/>
        </p:nvSpPr>
        <p:spPr>
          <a:xfrm>
            <a:off x="461963" y="2285992"/>
            <a:ext cx="8467755" cy="3548390"/>
          </a:xfrm>
          <a:prstGeom prst="rect">
            <a:avLst/>
          </a:prstGeom>
        </p:spPr>
        <p:txBody>
          <a:bodyPr vert="horz" lIns="0" tIns="0" rIns="0" bIns="0" rtlCol="0">
            <a:noAutofit/>
          </a:bodyPr>
          <a:lstStyle/>
          <a:p>
            <a:pPr marL="360000" marR="0" lvl="0" indent="-360000" algn="l" defTabSz="914400" rtl="0" eaLnBrk="1" fontAlgn="auto" latinLnBrk="0" hangingPunct="1">
              <a:lnSpc>
                <a:spcPct val="100000"/>
              </a:lnSpc>
              <a:spcBef>
                <a:spcPts val="580"/>
              </a:spcBef>
              <a:spcAft>
                <a:spcPts val="0"/>
              </a:spcAft>
              <a:buClrTx/>
              <a:buSzPct val="110000"/>
              <a:buFont typeface="Arial" pitchFamily="34" charset="0"/>
              <a:buChar char="•"/>
              <a:tabLst/>
              <a:defRPr/>
            </a:pPr>
            <a:r>
              <a:rPr kumimoji="0" lang="en-US" altLang="ru-RU" sz="2000" b="0" i="0" u="none" strike="noStrike" kern="1200" cap="none" spc="0" normalizeH="0" baseline="0" noProof="0" dirty="0" smtClean="0">
                <a:ln>
                  <a:noFill/>
                </a:ln>
                <a:solidFill>
                  <a:srgbClr val="00407A"/>
                </a:solidFill>
                <a:effectLst/>
                <a:uLnTx/>
                <a:uFillTx/>
                <a:latin typeface="Arial" pitchFamily="34" charset="0"/>
                <a:ea typeface="+mn-ea"/>
                <a:cs typeface="Arial" pitchFamily="34" charset="0"/>
              </a:rPr>
              <a:t>aims to meet the needs of educational institutions and structures and to offer a concrete approach to implement the Bologna Process at the level of higher education institutions and subject areas</a:t>
            </a:r>
          </a:p>
          <a:p>
            <a:pPr marL="360000" marR="0" lvl="0" indent="-360000" algn="l" defTabSz="914400" rtl="0" eaLnBrk="1" fontAlgn="auto" latinLnBrk="0" hangingPunct="1">
              <a:lnSpc>
                <a:spcPct val="100000"/>
              </a:lnSpc>
              <a:spcBef>
                <a:spcPts val="580"/>
              </a:spcBef>
              <a:spcAft>
                <a:spcPts val="0"/>
              </a:spcAft>
              <a:buClrTx/>
              <a:buSzPct val="110000"/>
              <a:buFont typeface="Arial" pitchFamily="34" charset="0"/>
              <a:buChar char="•"/>
              <a:tabLst/>
              <a:defRPr/>
            </a:pPr>
            <a:r>
              <a:rPr kumimoji="0" lang="en-US" altLang="ru-RU" sz="2000" b="0" i="0" u="none" strike="noStrike" kern="1200" cap="none" spc="0" normalizeH="0" baseline="0" noProof="0" dirty="0" smtClean="0">
                <a:ln>
                  <a:noFill/>
                </a:ln>
                <a:solidFill>
                  <a:srgbClr val="00407A"/>
                </a:solidFill>
                <a:effectLst/>
                <a:uLnTx/>
                <a:uFillTx/>
                <a:latin typeface="Arial" pitchFamily="34" charset="0"/>
                <a:ea typeface="+mn-ea"/>
                <a:cs typeface="Arial" pitchFamily="34" charset="0"/>
              </a:rPr>
              <a:t>proposes a methodology to (re-) design, develop, implement and evaluate study </a:t>
            </a:r>
            <a:r>
              <a:rPr kumimoji="0" lang="en-US" altLang="ru-RU" sz="2000" b="0" i="0" u="none" strike="noStrike" kern="1200" cap="none" spc="0" normalizeH="0" baseline="0" noProof="0" dirty="0" err="1" smtClean="0">
                <a:ln>
                  <a:noFill/>
                </a:ln>
                <a:solidFill>
                  <a:srgbClr val="00407A"/>
                </a:solidFill>
                <a:effectLst/>
                <a:uLnTx/>
                <a:uFillTx/>
                <a:latin typeface="Arial" pitchFamily="34" charset="0"/>
                <a:ea typeface="+mn-ea"/>
                <a:cs typeface="Arial" pitchFamily="34" charset="0"/>
              </a:rPr>
              <a:t>programmes</a:t>
            </a:r>
            <a:r>
              <a:rPr kumimoji="0" lang="en-US" altLang="ru-RU" sz="2000" b="0" i="0" u="none" strike="noStrike" kern="1200" cap="none" spc="0" normalizeH="0" baseline="0" noProof="0" dirty="0" smtClean="0">
                <a:ln>
                  <a:noFill/>
                </a:ln>
                <a:solidFill>
                  <a:srgbClr val="00407A"/>
                </a:solidFill>
                <a:effectLst/>
                <a:uLnTx/>
                <a:uFillTx/>
                <a:latin typeface="Arial" pitchFamily="34" charset="0"/>
                <a:ea typeface="+mn-ea"/>
                <a:cs typeface="Arial" pitchFamily="34" charset="0"/>
              </a:rPr>
              <a:t> for each of the higher education cycles in terms of competences and learning outcomes</a:t>
            </a:r>
          </a:p>
          <a:p>
            <a:pPr marL="360000" marR="0" lvl="0" indent="-360000" algn="l" defTabSz="914400" rtl="0" eaLnBrk="1" fontAlgn="auto" latinLnBrk="0" hangingPunct="1">
              <a:lnSpc>
                <a:spcPct val="100000"/>
              </a:lnSpc>
              <a:spcBef>
                <a:spcPts val="580"/>
              </a:spcBef>
              <a:spcAft>
                <a:spcPts val="0"/>
              </a:spcAft>
              <a:buClrTx/>
              <a:buSzPct val="110000"/>
              <a:buFont typeface="Arial" pitchFamily="34" charset="0"/>
              <a:buChar char="•"/>
              <a:tabLst/>
              <a:defRPr/>
            </a:pPr>
            <a:r>
              <a:rPr kumimoji="0" lang="en-US" altLang="ru-RU" sz="2000" b="1" i="0" u="none" strike="noStrike" kern="1200" cap="none" spc="0" normalizeH="0" baseline="0" noProof="0" dirty="0" smtClean="0">
                <a:ln>
                  <a:noFill/>
                </a:ln>
                <a:solidFill>
                  <a:srgbClr val="00407A"/>
                </a:solidFill>
                <a:effectLst/>
                <a:uLnTx/>
                <a:uFillTx/>
                <a:latin typeface="Arial" pitchFamily="34" charset="0"/>
                <a:ea typeface="+mn-ea"/>
                <a:cs typeface="Arial" pitchFamily="34" charset="0"/>
              </a:rPr>
              <a:t>Subject areas include Environmental Engineering, Information and Communication Technologies, Ecology</a:t>
            </a:r>
          </a:p>
          <a:p>
            <a:pPr marL="360000" marR="0" lvl="0" indent="-360000" algn="l" defTabSz="914400" rtl="0" eaLnBrk="1" fontAlgn="auto" latinLnBrk="0" hangingPunct="1">
              <a:lnSpc>
                <a:spcPct val="100000"/>
              </a:lnSpc>
              <a:spcBef>
                <a:spcPts val="580"/>
              </a:spcBef>
              <a:spcAft>
                <a:spcPts val="0"/>
              </a:spcAft>
              <a:buClrTx/>
              <a:buSzPct val="110000"/>
              <a:buFont typeface="Arial" pitchFamily="34" charset="0"/>
              <a:buChar char="•"/>
              <a:tabLst/>
              <a:defRPr/>
            </a:pPr>
            <a:endParaRPr kumimoji="0" lang="ru-RU" altLang="ru-RU" sz="2000" b="0" i="0" u="none" strike="noStrike" kern="1200" cap="none" spc="0" normalizeH="0" baseline="0" noProof="0" dirty="0" smtClean="0">
              <a:ln>
                <a:noFill/>
              </a:ln>
              <a:solidFill>
                <a:srgbClr val="00407A"/>
              </a:solidFill>
              <a:effectLst/>
              <a:uLnTx/>
              <a:uFillTx/>
              <a:latin typeface="Arial" pitchFamily="34" charset="0"/>
              <a:ea typeface="+mn-ea"/>
              <a:cs typeface="Arial" pitchFamily="34" charset="0"/>
            </a:endParaRPr>
          </a:p>
        </p:txBody>
      </p:sp>
      <p:pic>
        <p:nvPicPr>
          <p:cNvPr id="10" name="Picture 3"/>
          <p:cNvPicPr>
            <a:picLocks noChangeAspect="1" noChangeArrowheads="1"/>
          </p:cNvPicPr>
          <p:nvPr/>
        </p:nvPicPr>
        <p:blipFill>
          <a:blip r:embed="rId2" cstate="print"/>
          <a:srcRect/>
          <a:stretch>
            <a:fillRect/>
          </a:stretch>
        </p:blipFill>
        <p:spPr bwMode="auto">
          <a:xfrm>
            <a:off x="3071802" y="4857760"/>
            <a:ext cx="2175272" cy="1357298"/>
          </a:xfrm>
          <a:prstGeom prst="rect">
            <a:avLst/>
          </a:prstGeom>
          <a:noFill/>
          <a:ln w="9525">
            <a:noFill/>
            <a:miter lim="800000"/>
            <a:headEnd/>
            <a:tailEnd/>
          </a:ln>
        </p:spPr>
      </p:pic>
      <p:sp>
        <p:nvSpPr>
          <p:cNvPr id="6" name="Заголовок 1"/>
          <p:cNvSpPr txBox="1">
            <a:spLocks/>
          </p:cNvSpPr>
          <p:nvPr/>
        </p:nvSpPr>
        <p:spPr>
          <a:xfrm>
            <a:off x="461963" y="571480"/>
            <a:ext cx="8215313" cy="1433512"/>
          </a:xfrm>
          <a:prstGeom prst="rect">
            <a:avLst/>
          </a:prstGeom>
        </p:spPr>
        <p:txBody>
          <a:bodyPr vert="horz" lIns="0" tIns="0" rIns="0" bIns="0" rtlCol="0" anchor="b" anchorCtr="0">
            <a:normAutofit/>
          </a:bodyPr>
          <a:lstStyle/>
          <a:p>
            <a:pPr marL="358775" algn="just">
              <a:spcBef>
                <a:spcPct val="0"/>
              </a:spcBef>
              <a:defRPr/>
            </a:pPr>
            <a:r>
              <a:rPr lang="en-US" altLang="ru-RU" sz="2400" b="1" dirty="0" smtClean="0">
                <a:solidFill>
                  <a:srgbClr val="00407A"/>
                </a:solidFill>
                <a:latin typeface="Arial" pitchFamily="34" charset="0"/>
                <a:cs typeface="Arial" pitchFamily="34" charset="0"/>
              </a:rPr>
              <a:t>Tuning Russia </a:t>
            </a:r>
          </a:p>
          <a:p>
            <a:pPr marL="358775" algn="just">
              <a:spcBef>
                <a:spcPct val="0"/>
              </a:spcBef>
              <a:defRPr/>
            </a:pPr>
            <a:r>
              <a:rPr lang="en-US" altLang="ru-RU" b="1" dirty="0" smtClean="0">
                <a:solidFill>
                  <a:srgbClr val="00407A"/>
                </a:solidFill>
                <a:latin typeface="Arial" pitchFamily="34" charset="0"/>
                <a:cs typeface="Arial" pitchFamily="34" charset="0"/>
              </a:rPr>
              <a:t>Project code</a:t>
            </a:r>
            <a:r>
              <a:rPr lang="ru-RU" altLang="ru-RU" b="1" dirty="0" smtClean="0">
                <a:solidFill>
                  <a:srgbClr val="00407A"/>
                </a:solidFill>
                <a:latin typeface="Arial" pitchFamily="34" charset="0"/>
                <a:cs typeface="Arial" pitchFamily="34" charset="0"/>
              </a:rPr>
              <a:t> </a:t>
            </a:r>
            <a:r>
              <a:rPr lang="en-US" altLang="ru-RU" b="1" dirty="0" smtClean="0">
                <a:solidFill>
                  <a:srgbClr val="00407A"/>
                </a:solidFill>
                <a:latin typeface="Arial" pitchFamily="34" charset="0"/>
                <a:cs typeface="Arial" pitchFamily="34" charset="0"/>
              </a:rPr>
              <a:t>- </a:t>
            </a:r>
            <a:r>
              <a:rPr lang="en-US" dirty="0" smtClean="0">
                <a:solidFill>
                  <a:srgbClr val="00407A"/>
                </a:solidFill>
                <a:latin typeface="Arial" pitchFamily="34" charset="0"/>
                <a:cs typeface="Arial" pitchFamily="34" charset="0"/>
              </a:rPr>
              <a:t>511135-TEMPUS-1-2010-1-ES-TEMPUS-JPCR</a:t>
            </a:r>
          </a:p>
          <a:p>
            <a:pPr marL="358775" algn="just">
              <a:spcBef>
                <a:spcPct val="0"/>
              </a:spcBef>
              <a:defRPr/>
            </a:pPr>
            <a:r>
              <a:rPr lang="en-US" altLang="ru-RU" b="1" dirty="0" smtClean="0">
                <a:solidFill>
                  <a:srgbClr val="00407A"/>
                </a:solidFill>
                <a:latin typeface="Arial" pitchFamily="34" charset="0"/>
                <a:cs typeface="Arial" pitchFamily="34" charset="0"/>
              </a:rPr>
              <a:t>Coordinator </a:t>
            </a:r>
            <a:r>
              <a:rPr lang="en-US" dirty="0" smtClean="0">
                <a:solidFill>
                  <a:srgbClr val="00407A"/>
                </a:solidFill>
                <a:latin typeface="Arial" pitchFamily="34" charset="0"/>
                <a:cs typeface="Arial" pitchFamily="34" charset="0"/>
              </a:rPr>
              <a:t>-</a:t>
            </a:r>
            <a:r>
              <a:rPr lang="ru-RU" dirty="0" smtClean="0">
                <a:solidFill>
                  <a:srgbClr val="00407A"/>
                </a:solidFill>
                <a:latin typeface="Arial" pitchFamily="34" charset="0"/>
                <a:cs typeface="Arial" pitchFamily="34" charset="0"/>
              </a:rPr>
              <a:t> </a:t>
            </a:r>
            <a:r>
              <a:rPr lang="en-US" dirty="0" smtClean="0">
                <a:solidFill>
                  <a:srgbClr val="00407A"/>
                </a:solidFill>
                <a:latin typeface="Arial" pitchFamily="34" charset="0"/>
                <a:cs typeface="Arial" pitchFamily="34" charset="0"/>
              </a:rPr>
              <a:t>University of  </a:t>
            </a:r>
            <a:r>
              <a:rPr lang="en-US" dirty="0" err="1" smtClean="0">
                <a:solidFill>
                  <a:srgbClr val="00407A"/>
                </a:solidFill>
                <a:latin typeface="Arial" pitchFamily="34" charset="0"/>
                <a:cs typeface="Arial" pitchFamily="34" charset="0"/>
              </a:rPr>
              <a:t>Deusto</a:t>
            </a:r>
            <a:r>
              <a:rPr lang="en-US" dirty="0" smtClean="0">
                <a:solidFill>
                  <a:srgbClr val="00407A"/>
                </a:solidFill>
                <a:latin typeface="Arial" pitchFamily="34" charset="0"/>
                <a:cs typeface="Arial" pitchFamily="34" charset="0"/>
              </a:rPr>
              <a:t>, Spain</a:t>
            </a:r>
            <a:endParaRPr lang="ru-RU" altLang="ru-RU" dirty="0" smtClean="0">
              <a:solidFill>
                <a:srgbClr val="00407A"/>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57356" y="-24145"/>
            <a:ext cx="5857916" cy="900000"/>
          </a:xfrm>
        </p:spPr>
        <p:txBody>
          <a:bodyPr>
            <a:normAutofit/>
          </a:bodyPr>
          <a:lstStyle/>
          <a:p>
            <a:r>
              <a:rPr lang="en-GB" dirty="0" smtClean="0"/>
              <a:t>DSTU: International projects</a:t>
            </a:r>
            <a:endParaRPr lang="en-GB" dirty="0"/>
          </a:p>
        </p:txBody>
      </p:sp>
      <p:sp>
        <p:nvSpPr>
          <p:cNvPr id="8" name="Заголовок 1"/>
          <p:cNvSpPr txBox="1">
            <a:spLocks/>
          </p:cNvSpPr>
          <p:nvPr/>
        </p:nvSpPr>
        <p:spPr>
          <a:xfrm>
            <a:off x="457200" y="128588"/>
            <a:ext cx="8215313" cy="1014396"/>
          </a:xfrm>
          <a:prstGeom prst="rect">
            <a:avLst/>
          </a:prstGeom>
        </p:spPr>
        <p:txBody>
          <a:bodyPr vert="horz" lIns="0" tIns="0" rIns="0" bIns="0"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altLang="ru-RU" sz="3600" b="0" i="0" u="none" strike="noStrike" kern="1200" cap="none" spc="0" normalizeH="0" baseline="0" noProof="0" dirty="0" smtClean="0">
              <a:ln>
                <a:noFill/>
              </a:ln>
              <a:solidFill>
                <a:srgbClr val="52BDEC"/>
              </a:solidFill>
              <a:effectLst/>
              <a:uLnTx/>
              <a:uFillTx/>
              <a:latin typeface="Arial" pitchFamily="34" charset="0"/>
              <a:ea typeface="+mj-ea"/>
              <a:cs typeface="Arial" pitchFamily="34" charset="0"/>
            </a:endParaRPr>
          </a:p>
        </p:txBody>
      </p:sp>
      <p:sp>
        <p:nvSpPr>
          <p:cNvPr id="11" name="Заголовок 1"/>
          <p:cNvSpPr txBox="1">
            <a:spLocks/>
          </p:cNvSpPr>
          <p:nvPr/>
        </p:nvSpPr>
        <p:spPr>
          <a:xfrm>
            <a:off x="92076" y="535765"/>
            <a:ext cx="8786812" cy="1214438"/>
          </a:xfrm>
          <a:prstGeom prst="rect">
            <a:avLst/>
          </a:prstGeom>
        </p:spPr>
        <p:txBody>
          <a:bodyPr vert="horz" lIns="0" tIns="0" rIns="0" bIns="0"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mn-lt"/>
                <a:ea typeface="+mj-ea"/>
                <a:cs typeface="Arial" pitchFamily="34" charset="0"/>
              </a:rPr>
              <a:t> </a:t>
            </a:r>
            <a:endParaRPr lang="ru-RU" sz="2600" dirty="0" smtClean="0">
              <a:solidFill>
                <a:srgbClr val="52BDEC"/>
              </a:solidFill>
              <a:latin typeface="Arial" pitchFamily="34" charset="0"/>
              <a:ea typeface="+mj-ea"/>
              <a:cs typeface="Arial" pitchFamily="34" charset="0"/>
            </a:endParaRPr>
          </a:p>
        </p:txBody>
      </p:sp>
      <p:sp>
        <p:nvSpPr>
          <p:cNvPr id="9" name="Содержимое 2"/>
          <p:cNvSpPr>
            <a:spLocks noGrp="1"/>
          </p:cNvSpPr>
          <p:nvPr>
            <p:ph idx="1"/>
          </p:nvPr>
        </p:nvSpPr>
        <p:spPr>
          <a:xfrm>
            <a:off x="0" y="1196975"/>
            <a:ext cx="9144000" cy="1727200"/>
          </a:xfrm>
        </p:spPr>
        <p:txBody>
          <a:bodyPr/>
          <a:lstStyle/>
          <a:p>
            <a:pPr marL="179388" indent="0" eaLnBrk="1" hangingPunct="1">
              <a:buFont typeface="Georgia" pitchFamily="18" charset="0"/>
              <a:buNone/>
            </a:pPr>
            <a:r>
              <a:rPr lang="en-US" altLang="ru-RU" b="1" dirty="0" smtClean="0"/>
              <a:t>1. E3M - </a:t>
            </a:r>
            <a:r>
              <a:rPr lang="en-US" altLang="ru-RU" sz="1800" b="1" dirty="0" smtClean="0"/>
              <a:t>Evaluation of Quality of Cooperation in Education Ecosystem as a Mechanism for Building Professional Competencies</a:t>
            </a:r>
            <a:endParaRPr lang="ru-RU" altLang="ru-RU" sz="1800" b="1" dirty="0" smtClean="0"/>
          </a:p>
          <a:p>
            <a:pPr marL="179388" indent="0" eaLnBrk="1" hangingPunct="1">
              <a:buFont typeface="Georgia" pitchFamily="18" charset="0"/>
              <a:buNone/>
            </a:pPr>
            <a:r>
              <a:rPr lang="en-US" sz="1800" b="1" dirty="0" smtClean="0"/>
              <a:t>Project code</a:t>
            </a:r>
            <a:r>
              <a:rPr lang="ru-RU" sz="1800" dirty="0" smtClean="0"/>
              <a:t> - 544028-TEMPUS-1-2013-1-FI-TEMPUS-JPHES </a:t>
            </a:r>
            <a:br>
              <a:rPr lang="ru-RU" sz="1800" dirty="0" smtClean="0"/>
            </a:br>
            <a:r>
              <a:rPr lang="en-US" sz="1800" b="1" dirty="0" smtClean="0"/>
              <a:t>Coordinator</a:t>
            </a:r>
            <a:r>
              <a:rPr lang="ru-RU" sz="1800" dirty="0" smtClean="0"/>
              <a:t> - </a:t>
            </a:r>
            <a:r>
              <a:rPr lang="en-US" sz="1800" dirty="0" smtClean="0"/>
              <a:t>University of Applied Sciences JAMK, Finland</a:t>
            </a:r>
            <a:r>
              <a:rPr lang="ru-RU" altLang="ru-RU" sz="1800" b="1" dirty="0" smtClean="0"/>
              <a:t> </a:t>
            </a:r>
            <a:endParaRPr lang="ru-RU" altLang="ru-RU" sz="1800" b="1" dirty="0" smtClean="0">
              <a:solidFill>
                <a:srgbClr val="FF0000"/>
              </a:solidFill>
            </a:endParaRPr>
          </a:p>
        </p:txBody>
      </p:sp>
      <p:sp>
        <p:nvSpPr>
          <p:cNvPr id="10" name="Заголовок 1"/>
          <p:cNvSpPr txBox="1">
            <a:spLocks/>
          </p:cNvSpPr>
          <p:nvPr/>
        </p:nvSpPr>
        <p:spPr bwMode="auto">
          <a:xfrm>
            <a:off x="-36513" y="535765"/>
            <a:ext cx="9144000" cy="1143000"/>
          </a:xfrm>
          <a:prstGeom prst="rect">
            <a:avLst/>
          </a:prstGeom>
          <a:noFill/>
          <a:ln w="9525">
            <a:noFill/>
            <a:miter lim="800000"/>
            <a:headEnd/>
            <a:tailEnd/>
          </a:ln>
        </p:spPr>
        <p:txBody>
          <a:bodyPr anchor="ctr"/>
          <a:lstStyle/>
          <a:p>
            <a:pPr marL="358775" algn="ctr"/>
            <a:endParaRPr lang="ru-RU" altLang="ru-RU" sz="2800" b="1" dirty="0" smtClean="0">
              <a:solidFill>
                <a:srgbClr val="00407A"/>
              </a:solidFill>
              <a:latin typeface="Arial" pitchFamily="34" charset="0"/>
              <a:cs typeface="Arial" pitchFamily="34" charset="0"/>
            </a:endParaRPr>
          </a:p>
        </p:txBody>
      </p:sp>
      <p:sp>
        <p:nvSpPr>
          <p:cNvPr id="12" name="Содержимое 2"/>
          <p:cNvSpPr txBox="1">
            <a:spLocks/>
          </p:cNvSpPr>
          <p:nvPr/>
        </p:nvSpPr>
        <p:spPr bwMode="auto">
          <a:xfrm>
            <a:off x="-17463" y="2565400"/>
            <a:ext cx="9144001" cy="1727200"/>
          </a:xfrm>
          <a:prstGeom prst="rect">
            <a:avLst/>
          </a:prstGeom>
          <a:noFill/>
          <a:ln>
            <a:noFill/>
          </a:ln>
          <a:extLst>
            <a:ext uri="{909E8E84-426E-40DD-AFC4-6F175D3DCCD1}"/>
            <a:ext uri="{91240B29-F687-4F45-9708-019B960494DF}"/>
          </a:extLst>
        </p:spPr>
        <p:txBody>
          <a:bodyPr/>
          <a:lst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80000" indent="0" eaLnBrk="1" hangingPunct="1">
              <a:buFont typeface="Georgia" pitchFamily="18" charset="0"/>
              <a:buNone/>
              <a:defRPr/>
            </a:pPr>
            <a:r>
              <a:rPr lang="en-US" altLang="ru-RU" sz="2400" b="1" dirty="0" smtClean="0">
                <a:solidFill>
                  <a:srgbClr val="00407A"/>
                </a:solidFill>
                <a:latin typeface="Arial" pitchFamily="34" charset="0"/>
                <a:cs typeface="Arial" pitchFamily="34" charset="0"/>
              </a:rPr>
              <a:t>2. IQA </a:t>
            </a:r>
            <a:r>
              <a:rPr lang="en-US" altLang="ru-RU" sz="1800" b="1" dirty="0" smtClean="0">
                <a:solidFill>
                  <a:srgbClr val="00407A"/>
                </a:solidFill>
                <a:latin typeface="Arial" pitchFamily="34" charset="0"/>
                <a:cs typeface="Arial" pitchFamily="34" charset="0"/>
              </a:rPr>
              <a:t>- Independent Quality Assurance model for degree </a:t>
            </a:r>
            <a:r>
              <a:rPr lang="en-US" altLang="ru-RU" sz="1800" b="1" dirty="0" err="1" smtClean="0">
                <a:solidFill>
                  <a:srgbClr val="00407A"/>
                </a:solidFill>
                <a:latin typeface="Arial" pitchFamily="34" charset="0"/>
                <a:cs typeface="Arial" pitchFamily="34" charset="0"/>
              </a:rPr>
              <a:t>programmes</a:t>
            </a:r>
            <a:r>
              <a:rPr lang="en-US" altLang="ru-RU" sz="1800" b="1" dirty="0" smtClean="0">
                <a:solidFill>
                  <a:srgbClr val="00407A"/>
                </a:solidFill>
                <a:latin typeface="Arial" pitchFamily="34" charset="0"/>
                <a:cs typeface="Arial" pitchFamily="34" charset="0"/>
              </a:rPr>
              <a:t> in Russia</a:t>
            </a:r>
          </a:p>
          <a:p>
            <a:pPr marL="180000" indent="0" eaLnBrk="1" hangingPunct="1">
              <a:buFont typeface="Georgia" pitchFamily="18" charset="0"/>
              <a:buNone/>
              <a:defRPr/>
            </a:pPr>
            <a:r>
              <a:rPr lang="en-US" altLang="ru-RU" sz="1800" b="1" dirty="0" smtClean="0">
                <a:solidFill>
                  <a:srgbClr val="00407A"/>
                </a:solidFill>
                <a:latin typeface="Arial" pitchFamily="34" charset="0"/>
                <a:cs typeface="Arial" pitchFamily="34" charset="0"/>
              </a:rPr>
              <a:t>Project code</a:t>
            </a:r>
            <a:r>
              <a:rPr lang="ru-RU" altLang="ru-RU" sz="1800" b="1" dirty="0" smtClean="0">
                <a:solidFill>
                  <a:srgbClr val="00407A"/>
                </a:solidFill>
                <a:latin typeface="Arial" pitchFamily="34" charset="0"/>
                <a:cs typeface="Arial" pitchFamily="34" charset="0"/>
              </a:rPr>
              <a:t> </a:t>
            </a:r>
            <a:r>
              <a:rPr lang="ru-RU" sz="1800" dirty="0" smtClean="0"/>
              <a:t>- </a:t>
            </a:r>
            <a:r>
              <a:rPr lang="ru-RU" sz="1800" dirty="0" smtClean="0">
                <a:solidFill>
                  <a:srgbClr val="00407A"/>
                </a:solidFill>
                <a:latin typeface="Arial" pitchFamily="34" charset="0"/>
                <a:cs typeface="Arial" pitchFamily="34" charset="0"/>
              </a:rPr>
              <a:t>530838-TEMPUS-1-2012-1-RU-TEMPUS-SMGR </a:t>
            </a:r>
            <a:r>
              <a:rPr lang="ru-RU" sz="1800" dirty="0" smtClean="0"/>
              <a:t/>
            </a:r>
            <a:br>
              <a:rPr lang="ru-RU" sz="1800" dirty="0" smtClean="0"/>
            </a:br>
            <a:r>
              <a:rPr lang="en-US" altLang="ru-RU" sz="1800" b="1" dirty="0" smtClean="0">
                <a:solidFill>
                  <a:srgbClr val="00407A"/>
                </a:solidFill>
                <a:latin typeface="Arial" pitchFamily="34" charset="0"/>
                <a:cs typeface="Arial" pitchFamily="34" charset="0"/>
              </a:rPr>
              <a:t>Coordinator</a:t>
            </a:r>
            <a:r>
              <a:rPr lang="ru-RU" sz="1800" dirty="0" smtClean="0"/>
              <a:t> - </a:t>
            </a:r>
            <a:r>
              <a:rPr lang="en-US" sz="1800" dirty="0" smtClean="0">
                <a:solidFill>
                  <a:srgbClr val="00407A"/>
                </a:solidFill>
                <a:latin typeface="Arial" pitchFamily="34" charset="0"/>
                <a:cs typeface="Arial" pitchFamily="34" charset="0"/>
              </a:rPr>
              <a:t>Moscow State University of Geodesy and Cartography (</a:t>
            </a:r>
            <a:r>
              <a:rPr lang="en-US" sz="1800" dirty="0" err="1" smtClean="0">
                <a:solidFill>
                  <a:srgbClr val="00407A"/>
                </a:solidFill>
                <a:latin typeface="Arial" pitchFamily="34" charset="0"/>
                <a:cs typeface="Arial" pitchFamily="34" charset="0"/>
              </a:rPr>
              <a:t>MIIGAiK</a:t>
            </a:r>
            <a:r>
              <a:rPr lang="en-US" sz="1800" dirty="0" smtClean="0">
                <a:solidFill>
                  <a:srgbClr val="00407A"/>
                </a:solidFill>
                <a:latin typeface="Arial" pitchFamily="34" charset="0"/>
                <a:cs typeface="Arial" pitchFamily="34" charset="0"/>
              </a:rPr>
              <a:t>), RF</a:t>
            </a:r>
            <a:r>
              <a:rPr lang="ru-RU" sz="1800" dirty="0" smtClean="0">
                <a:solidFill>
                  <a:srgbClr val="00407A"/>
                </a:solidFill>
                <a:latin typeface="Arial" pitchFamily="34" charset="0"/>
                <a:cs typeface="Arial" pitchFamily="34" charset="0"/>
              </a:rPr>
              <a:t> </a:t>
            </a:r>
            <a:r>
              <a:rPr lang="en-US" sz="1800" dirty="0" smtClean="0"/>
              <a:t/>
            </a:r>
            <a:br>
              <a:rPr lang="en-US" sz="1800" dirty="0" smtClean="0"/>
            </a:br>
            <a:endParaRPr lang="en-US" altLang="ru-RU" sz="1800" b="1" dirty="0" smtClean="0"/>
          </a:p>
          <a:p>
            <a:pPr indent="-6350" eaLnBrk="1" hangingPunct="1">
              <a:buFont typeface="Georgia" pitchFamily="18" charset="0"/>
              <a:buNone/>
              <a:defRPr/>
            </a:pPr>
            <a:endParaRPr lang="ru-RU" altLang="ru-RU" sz="1800" b="1" dirty="0" smtClean="0">
              <a:solidFill>
                <a:srgbClr val="FF0000"/>
              </a:solidFill>
            </a:endParaRPr>
          </a:p>
        </p:txBody>
      </p:sp>
      <p:sp>
        <p:nvSpPr>
          <p:cNvPr id="13" name="Содержимое 2"/>
          <p:cNvSpPr txBox="1">
            <a:spLocks/>
          </p:cNvSpPr>
          <p:nvPr/>
        </p:nvSpPr>
        <p:spPr bwMode="auto">
          <a:xfrm>
            <a:off x="0" y="3860800"/>
            <a:ext cx="9126538" cy="1152525"/>
          </a:xfrm>
          <a:prstGeom prst="rect">
            <a:avLst/>
          </a:prstGeom>
          <a:noFill/>
          <a:ln>
            <a:noFill/>
          </a:ln>
          <a:extLst>
            <a:ext uri="{909E8E84-426E-40DD-AFC4-6F175D3DCCD1}"/>
            <a:ext uri="{91240B29-F687-4F45-9708-019B960494DF}"/>
          </a:extLst>
        </p:spPr>
        <p:txBody>
          <a:bodyPr/>
          <a:lst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80000" indent="0" eaLnBrk="1" hangingPunct="1">
              <a:buFont typeface="Georgia" pitchFamily="18" charset="0"/>
              <a:buNone/>
              <a:defRPr/>
            </a:pPr>
            <a:r>
              <a:rPr lang="en-US" altLang="ru-RU" sz="2400" b="1" dirty="0" smtClean="0">
                <a:solidFill>
                  <a:srgbClr val="00407A"/>
                </a:solidFill>
                <a:latin typeface="Arial" pitchFamily="34" charset="0"/>
                <a:cs typeface="Arial" pitchFamily="34" charset="0"/>
              </a:rPr>
              <a:t>3. EQUASP - </a:t>
            </a:r>
            <a:r>
              <a:rPr lang="en-US" altLang="ru-RU" sz="1800" b="1" dirty="0" smtClean="0">
                <a:solidFill>
                  <a:srgbClr val="00407A"/>
                </a:solidFill>
                <a:latin typeface="Arial" pitchFamily="34" charset="0"/>
                <a:cs typeface="Arial" pitchFamily="34" charset="0"/>
              </a:rPr>
              <a:t>On-line Quality Assurance of Study </a:t>
            </a:r>
            <a:r>
              <a:rPr lang="en-US" altLang="ru-RU" sz="1800" b="1" dirty="0" err="1" smtClean="0">
                <a:solidFill>
                  <a:srgbClr val="00407A"/>
                </a:solidFill>
                <a:latin typeface="Arial" pitchFamily="34" charset="0"/>
                <a:cs typeface="Arial" pitchFamily="34" charset="0"/>
              </a:rPr>
              <a:t>Programmes</a:t>
            </a:r>
            <a:endParaRPr lang="en-US" altLang="ru-RU" sz="1800" b="1" dirty="0" smtClean="0">
              <a:solidFill>
                <a:srgbClr val="00407A"/>
              </a:solidFill>
              <a:latin typeface="Arial" pitchFamily="34" charset="0"/>
              <a:cs typeface="Arial" pitchFamily="34" charset="0"/>
            </a:endParaRPr>
          </a:p>
          <a:p>
            <a:pPr marL="180000" indent="0" eaLnBrk="1" hangingPunct="1">
              <a:buFont typeface="Georgia" pitchFamily="18" charset="0"/>
              <a:buNone/>
              <a:defRPr/>
            </a:pPr>
            <a:r>
              <a:rPr lang="en-US" altLang="ru-RU" sz="1800" b="1" dirty="0" smtClean="0">
                <a:solidFill>
                  <a:srgbClr val="00407A"/>
                </a:solidFill>
                <a:latin typeface="Arial" pitchFamily="34" charset="0"/>
                <a:cs typeface="Arial" pitchFamily="34" charset="0"/>
              </a:rPr>
              <a:t>Project code</a:t>
            </a:r>
            <a:r>
              <a:rPr lang="ru-RU" sz="1800" dirty="0" smtClean="0">
                <a:solidFill>
                  <a:srgbClr val="00407A"/>
                </a:solidFill>
                <a:latin typeface="Arial" pitchFamily="34" charset="0"/>
                <a:cs typeface="Arial" pitchFamily="34" charset="0"/>
              </a:rPr>
              <a:t>- 543727-</a:t>
            </a:r>
            <a:r>
              <a:rPr lang="en-US" sz="1800" dirty="0" smtClean="0">
                <a:solidFill>
                  <a:srgbClr val="00407A"/>
                </a:solidFill>
                <a:latin typeface="Arial" pitchFamily="34" charset="0"/>
                <a:cs typeface="Arial" pitchFamily="34" charset="0"/>
              </a:rPr>
              <a:t>TEMPUS-1-2013-1-IT-TEMPUS-SMGR</a:t>
            </a:r>
            <a:r>
              <a:rPr lang="en-US" sz="1800" dirty="0" smtClean="0"/>
              <a:t/>
            </a:r>
            <a:br>
              <a:rPr lang="en-US" sz="1800" dirty="0" smtClean="0"/>
            </a:br>
            <a:r>
              <a:rPr lang="en-US" altLang="ru-RU" sz="1800" b="1" dirty="0" smtClean="0">
                <a:solidFill>
                  <a:srgbClr val="00407A"/>
                </a:solidFill>
                <a:latin typeface="Arial" pitchFamily="34" charset="0"/>
                <a:cs typeface="Arial" pitchFamily="34" charset="0"/>
              </a:rPr>
              <a:t>Coordinator </a:t>
            </a:r>
            <a:r>
              <a:rPr lang="ru-RU" sz="1800" dirty="0" smtClean="0">
                <a:solidFill>
                  <a:srgbClr val="00407A"/>
                </a:solidFill>
                <a:latin typeface="Arial" pitchFamily="34" charset="0"/>
                <a:cs typeface="Arial" pitchFamily="34" charset="0"/>
              </a:rPr>
              <a:t>- </a:t>
            </a:r>
            <a:r>
              <a:rPr lang="en-US" sz="1800" dirty="0" smtClean="0">
                <a:solidFill>
                  <a:srgbClr val="00407A"/>
                </a:solidFill>
                <a:latin typeface="Arial" pitchFamily="34" charset="0"/>
                <a:cs typeface="Arial" pitchFamily="34" charset="0"/>
              </a:rPr>
              <a:t>University of Genoa, Italy</a:t>
            </a:r>
            <a:endParaRPr lang="en-US" altLang="ru-RU" sz="1800" dirty="0" smtClean="0">
              <a:solidFill>
                <a:srgbClr val="00407A"/>
              </a:solidFill>
              <a:latin typeface="Arial" pitchFamily="34" charset="0"/>
              <a:cs typeface="Arial" pitchFamily="34" charset="0"/>
            </a:endParaRPr>
          </a:p>
          <a:p>
            <a:pPr indent="-6350" eaLnBrk="1" hangingPunct="1">
              <a:buFont typeface="Georgia" pitchFamily="18" charset="0"/>
              <a:buNone/>
              <a:defRPr/>
            </a:pPr>
            <a:endParaRPr lang="en-US" altLang="ru-RU" sz="1800" b="1" dirty="0" smtClean="0"/>
          </a:p>
        </p:txBody>
      </p:sp>
      <p:sp>
        <p:nvSpPr>
          <p:cNvPr id="14" name="Содержимое 2"/>
          <p:cNvSpPr txBox="1">
            <a:spLocks/>
          </p:cNvSpPr>
          <p:nvPr/>
        </p:nvSpPr>
        <p:spPr bwMode="auto">
          <a:xfrm>
            <a:off x="-36513" y="4941888"/>
            <a:ext cx="8748713" cy="2133600"/>
          </a:xfrm>
          <a:prstGeom prst="rect">
            <a:avLst/>
          </a:prstGeom>
          <a:noFill/>
          <a:ln>
            <a:noFill/>
          </a:ln>
          <a:extLst>
            <a:ext uri="{909E8E84-426E-40DD-AFC4-6F175D3DCCD1}"/>
            <a:ext uri="{91240B29-F687-4F45-9708-019B960494DF}"/>
          </a:extLst>
        </p:spPr>
        <p:txBody>
          <a:bodyPr/>
          <a:lst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80000" indent="0" eaLnBrk="1" hangingPunct="1">
              <a:buFont typeface="Georgia" pitchFamily="18" charset="0"/>
              <a:buNone/>
              <a:defRPr/>
            </a:pPr>
            <a:r>
              <a:rPr lang="en-US" altLang="ru-RU" sz="2400" b="1" dirty="0" smtClean="0">
                <a:solidFill>
                  <a:srgbClr val="00407A"/>
                </a:solidFill>
                <a:latin typeface="Arial" pitchFamily="34" charset="0"/>
                <a:cs typeface="Arial" pitchFamily="34" charset="0"/>
              </a:rPr>
              <a:t>4. VALERU - </a:t>
            </a:r>
            <a:r>
              <a:rPr lang="en-GB" altLang="ru-RU" sz="1800" b="1" dirty="0" smtClean="0">
                <a:solidFill>
                  <a:srgbClr val="00407A"/>
                </a:solidFill>
                <a:latin typeface="Arial" pitchFamily="34" charset="0"/>
                <a:cs typeface="Arial" pitchFamily="34" charset="0"/>
              </a:rPr>
              <a:t>Validation of non-formal/informal learning in Russian Higher Education</a:t>
            </a:r>
          </a:p>
          <a:p>
            <a:pPr marL="180000" indent="0" eaLnBrk="1" hangingPunct="1">
              <a:buFont typeface="Georgia" pitchFamily="18" charset="0"/>
              <a:buNone/>
              <a:defRPr/>
            </a:pPr>
            <a:r>
              <a:rPr lang="en-US" altLang="ru-RU" sz="1800" b="1" dirty="0" smtClean="0">
                <a:solidFill>
                  <a:srgbClr val="00407A"/>
                </a:solidFill>
                <a:latin typeface="Arial" pitchFamily="34" charset="0"/>
                <a:cs typeface="Arial" pitchFamily="34" charset="0"/>
              </a:rPr>
              <a:t>Project code</a:t>
            </a:r>
            <a:r>
              <a:rPr lang="ru-RU" sz="1800" b="1" dirty="0" smtClean="0"/>
              <a:t> </a:t>
            </a:r>
            <a:r>
              <a:rPr lang="ru-RU" sz="1800" dirty="0" smtClean="0">
                <a:solidFill>
                  <a:srgbClr val="00407A"/>
                </a:solidFill>
                <a:latin typeface="Arial" pitchFamily="34" charset="0"/>
                <a:cs typeface="Arial" pitchFamily="34" charset="0"/>
              </a:rPr>
              <a:t>- </a:t>
            </a:r>
            <a:r>
              <a:rPr lang="en-US" sz="1800" dirty="0" smtClean="0">
                <a:solidFill>
                  <a:srgbClr val="00407A"/>
                </a:solidFill>
                <a:latin typeface="Arial" pitchFamily="34" charset="0"/>
                <a:cs typeface="Arial" pitchFamily="34" charset="0"/>
              </a:rPr>
              <a:t>544405-TEMPUS-1-2013-1-AT-TEMPUS-SMGR </a:t>
            </a:r>
            <a:r>
              <a:rPr lang="en-US" sz="1800" dirty="0" smtClean="0">
                <a:effectLst>
                  <a:outerShdw blurRad="38100" dist="38100" dir="2700000" algn="tl">
                    <a:srgbClr val="000000">
                      <a:alpha val="43137"/>
                    </a:srgbClr>
                  </a:outerShdw>
                </a:effectLst>
              </a:rPr>
              <a:t/>
            </a:r>
            <a:br>
              <a:rPr lang="en-US" sz="1800" dirty="0" smtClean="0">
                <a:effectLst>
                  <a:outerShdw blurRad="38100" dist="38100" dir="2700000" algn="tl">
                    <a:srgbClr val="000000">
                      <a:alpha val="43137"/>
                    </a:srgbClr>
                  </a:outerShdw>
                </a:effectLst>
              </a:rPr>
            </a:br>
            <a:r>
              <a:rPr lang="en-US" altLang="ru-RU" sz="1800" b="1" dirty="0" smtClean="0">
                <a:solidFill>
                  <a:srgbClr val="00407A"/>
                </a:solidFill>
                <a:latin typeface="Arial" pitchFamily="34" charset="0"/>
                <a:cs typeface="Arial" pitchFamily="34" charset="0"/>
              </a:rPr>
              <a:t>Coordinator</a:t>
            </a:r>
            <a:r>
              <a:rPr lang="en-US" sz="1800" b="1" dirty="0" smtClean="0"/>
              <a:t> </a:t>
            </a:r>
            <a:r>
              <a:rPr lang="ru-RU" sz="1800" dirty="0" smtClean="0">
                <a:solidFill>
                  <a:srgbClr val="00407A"/>
                </a:solidFill>
                <a:latin typeface="Arial" pitchFamily="34" charset="0"/>
                <a:cs typeface="Arial" pitchFamily="34" charset="0"/>
              </a:rPr>
              <a:t>- </a:t>
            </a:r>
            <a:r>
              <a:rPr lang="en-US" sz="1800" dirty="0" smtClean="0">
                <a:solidFill>
                  <a:srgbClr val="00407A"/>
                </a:solidFill>
                <a:latin typeface="Arial" pitchFamily="34" charset="0"/>
                <a:cs typeface="Arial" pitchFamily="34" charset="0"/>
              </a:rPr>
              <a:t>Danube University </a:t>
            </a:r>
            <a:r>
              <a:rPr lang="en-US" sz="1800" dirty="0" err="1" smtClean="0">
                <a:solidFill>
                  <a:srgbClr val="00407A"/>
                </a:solidFill>
                <a:latin typeface="Arial" pitchFamily="34" charset="0"/>
                <a:cs typeface="Arial" pitchFamily="34" charset="0"/>
              </a:rPr>
              <a:t>Krems</a:t>
            </a:r>
            <a:r>
              <a:rPr lang="en-US" sz="1800" dirty="0" smtClean="0">
                <a:solidFill>
                  <a:srgbClr val="00407A"/>
                </a:solidFill>
                <a:latin typeface="Arial" pitchFamily="34" charset="0"/>
                <a:cs typeface="Arial" pitchFamily="34" charset="0"/>
              </a:rPr>
              <a:t>, Austria</a:t>
            </a:r>
            <a:endParaRPr lang="en-GB" altLang="ru-RU" sz="1800" dirty="0" smtClean="0">
              <a:solidFill>
                <a:srgbClr val="00407A"/>
              </a:solidFill>
              <a:latin typeface="Arial" pitchFamily="34" charset="0"/>
              <a:cs typeface="Arial" pitchFamily="34" charset="0"/>
            </a:endParaRPr>
          </a:p>
          <a:p>
            <a:pPr indent="-6350" eaLnBrk="1" hangingPunct="1">
              <a:buFont typeface="Georgia" pitchFamily="18" charset="0"/>
              <a:buNone/>
              <a:defRPr/>
            </a:pPr>
            <a:endParaRPr lang="ru-RU" altLang="ru-RU" sz="1800" b="1" dirty="0" smtClean="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57356" y="0"/>
            <a:ext cx="5857916" cy="900000"/>
          </a:xfrm>
        </p:spPr>
        <p:txBody>
          <a:bodyPr>
            <a:normAutofit fontScale="90000"/>
          </a:bodyPr>
          <a:lstStyle/>
          <a:p>
            <a:r>
              <a:rPr lang="en-GB" dirty="0" smtClean="0"/>
              <a:t>DSTU: International </a:t>
            </a:r>
            <a:r>
              <a:rPr lang="ru-RU" dirty="0" smtClean="0"/>
              <a:t>с</a:t>
            </a:r>
            <a:r>
              <a:rPr lang="en-US" dirty="0" err="1" smtClean="0"/>
              <a:t>ooperation</a:t>
            </a:r>
            <a:endParaRPr lang="en-GB" dirty="0"/>
          </a:p>
        </p:txBody>
      </p:sp>
      <p:sp>
        <p:nvSpPr>
          <p:cNvPr id="8" name="Заголовок 1"/>
          <p:cNvSpPr txBox="1">
            <a:spLocks/>
          </p:cNvSpPr>
          <p:nvPr/>
        </p:nvSpPr>
        <p:spPr>
          <a:xfrm>
            <a:off x="457200" y="128588"/>
            <a:ext cx="8215313" cy="1014396"/>
          </a:xfrm>
          <a:prstGeom prst="rect">
            <a:avLst/>
          </a:prstGeom>
        </p:spPr>
        <p:txBody>
          <a:bodyPr vert="horz" lIns="0" tIns="0" rIns="0" bIns="0"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altLang="ru-RU" sz="3600" b="0" i="0" u="none" strike="noStrike" kern="1200" cap="none" spc="0" normalizeH="0" baseline="0" noProof="0" dirty="0" smtClean="0">
              <a:ln>
                <a:noFill/>
              </a:ln>
              <a:solidFill>
                <a:srgbClr val="52BDEC"/>
              </a:solidFill>
              <a:effectLst/>
              <a:uLnTx/>
              <a:uFillTx/>
              <a:latin typeface="Arial" pitchFamily="34" charset="0"/>
              <a:ea typeface="+mj-ea"/>
              <a:cs typeface="Arial" pitchFamily="34" charset="0"/>
            </a:endParaRPr>
          </a:p>
        </p:txBody>
      </p:sp>
      <p:sp>
        <p:nvSpPr>
          <p:cNvPr id="6" name="Заголовок 1"/>
          <p:cNvSpPr txBox="1">
            <a:spLocks/>
          </p:cNvSpPr>
          <p:nvPr/>
        </p:nvSpPr>
        <p:spPr>
          <a:xfrm>
            <a:off x="457200" y="1120751"/>
            <a:ext cx="8215313" cy="736613"/>
          </a:xfrm>
          <a:prstGeom prst="rect">
            <a:avLst/>
          </a:prstGeom>
        </p:spPr>
        <p:txBody>
          <a:bodyPr vert="horz" lIns="0" tIns="0" rIns="0" bIns="0" rtlCol="0" anchor="b" anchorCtr="0">
            <a:noAutofit/>
          </a:bodyPr>
          <a:lstStyle/>
          <a:p>
            <a:pPr marR="0" lvl="0" indent="0" algn="ctr" fontAlgn="auto">
              <a:lnSpc>
                <a:spcPct val="100000"/>
              </a:lnSpc>
              <a:spcBef>
                <a:spcPct val="0"/>
              </a:spcBef>
              <a:spcAft>
                <a:spcPts val="0"/>
              </a:spcAft>
              <a:buClrTx/>
              <a:buSzTx/>
              <a:tabLst/>
              <a:defRPr/>
            </a:pPr>
            <a:r>
              <a:rPr lang="en-US" altLang="ru-RU" sz="3000" b="1" dirty="0" smtClean="0">
                <a:solidFill>
                  <a:srgbClr val="00407A"/>
                </a:solidFill>
                <a:latin typeface="Arial" pitchFamily="34" charset="0"/>
                <a:cs typeface="Arial" pitchFamily="34" charset="0"/>
              </a:rPr>
              <a:t>Assessment of Higher Education Learning Outcomes – OECD’s AHELO</a:t>
            </a:r>
            <a:endParaRPr lang="ru-RU" altLang="ru-RU" sz="3000" b="1" dirty="0" smtClean="0">
              <a:solidFill>
                <a:srgbClr val="00407A"/>
              </a:solidFill>
              <a:latin typeface="Arial" pitchFamily="34" charset="0"/>
              <a:cs typeface="Arial" pitchFamily="34" charset="0"/>
            </a:endParaRPr>
          </a:p>
        </p:txBody>
      </p:sp>
      <p:sp>
        <p:nvSpPr>
          <p:cNvPr id="7" name="Объект 2"/>
          <p:cNvSpPr>
            <a:spLocks noGrp="1"/>
          </p:cNvSpPr>
          <p:nvPr>
            <p:ph sz="half" idx="1"/>
          </p:nvPr>
        </p:nvSpPr>
        <p:spPr>
          <a:xfrm>
            <a:off x="457200" y="1857364"/>
            <a:ext cx="8435975" cy="4511675"/>
          </a:xfrm>
        </p:spPr>
        <p:txBody>
          <a:bodyPr/>
          <a:lstStyle/>
          <a:p>
            <a:pPr algn="just">
              <a:defRPr/>
            </a:pPr>
            <a:r>
              <a:rPr lang="en-US" sz="2000" dirty="0" smtClean="0"/>
              <a:t>aims </a:t>
            </a:r>
            <a:r>
              <a:rPr lang="en-US" sz="2000" dirty="0"/>
              <a:t>to be direct evaluation of student performance at the global level and valid across diverse cultures, languages and different types of </a:t>
            </a:r>
            <a:r>
              <a:rPr lang="en-US" sz="2000" dirty="0" smtClean="0"/>
              <a:t>institutions</a:t>
            </a:r>
          </a:p>
          <a:p>
            <a:pPr algn="just">
              <a:defRPr/>
            </a:pPr>
            <a:r>
              <a:rPr lang="en-US" sz="2000" dirty="0"/>
              <a:t>is based on collaboration between ministries, disciplines and technical experts, </a:t>
            </a:r>
            <a:r>
              <a:rPr lang="en-US" sz="2000" dirty="0" smtClean="0"/>
              <a:t>faculty </a:t>
            </a:r>
            <a:r>
              <a:rPr lang="en-US" sz="2000" dirty="0"/>
              <a:t>and learners, institutional leaders, and a wide range of global </a:t>
            </a:r>
            <a:r>
              <a:rPr lang="en-US" sz="2000" dirty="0" smtClean="0"/>
              <a:t>stakeholders</a:t>
            </a:r>
          </a:p>
          <a:p>
            <a:pPr>
              <a:defRPr/>
            </a:pPr>
            <a:r>
              <a:rPr lang="en-US" sz="2000" u="sng" dirty="0" smtClean="0"/>
              <a:t>Don State Technical University</a:t>
            </a:r>
            <a:r>
              <a:rPr lang="en-US" sz="2000" dirty="0" smtClean="0"/>
              <a:t> – in charge of the </a:t>
            </a:r>
            <a:r>
              <a:rPr lang="en-US" sz="2000" u="sng" dirty="0" smtClean="0"/>
              <a:t>Engineering</a:t>
            </a:r>
            <a:r>
              <a:rPr lang="en-US" sz="2000" dirty="0" smtClean="0"/>
              <a:t> discipline specific skills assessment</a:t>
            </a:r>
          </a:p>
          <a:p>
            <a:pPr marL="0" indent="0" algn="just">
              <a:buFont typeface="Times New Roman" pitchFamily="18" charset="0"/>
              <a:buNone/>
              <a:defRPr/>
            </a:pPr>
            <a:r>
              <a:rPr lang="en-US" sz="2000" b="1" dirty="0"/>
              <a:t>NB</a:t>
            </a:r>
            <a:r>
              <a:rPr lang="en-US" sz="2000" dirty="0"/>
              <a:t> - </a:t>
            </a:r>
            <a:r>
              <a:rPr lang="en-US" sz="2000" dirty="0" smtClean="0"/>
              <a:t>in </a:t>
            </a:r>
            <a:r>
              <a:rPr lang="en-US" sz="2000" dirty="0"/>
              <a:t>the case of engineering </a:t>
            </a:r>
            <a:r>
              <a:rPr lang="en-US" sz="2000" dirty="0" smtClean="0"/>
              <a:t>the </a:t>
            </a:r>
            <a:r>
              <a:rPr lang="en-US" sz="2000" dirty="0"/>
              <a:t>focus </a:t>
            </a:r>
            <a:r>
              <a:rPr lang="en-US" sz="2000" dirty="0" smtClean="0"/>
              <a:t>was made </a:t>
            </a:r>
            <a:r>
              <a:rPr lang="en-US" sz="2000" dirty="0"/>
              <a:t>on the capacity of students to extrapolate from what they </a:t>
            </a:r>
            <a:r>
              <a:rPr lang="en-US" sz="2000" dirty="0" smtClean="0"/>
              <a:t>have </a:t>
            </a:r>
            <a:r>
              <a:rPr lang="en-US" sz="2000" dirty="0"/>
              <a:t>learned and apply their competencies in new contexts, rather than replicate curriculum content knowledge</a:t>
            </a:r>
            <a:endParaRPr lang="ru-RU" sz="2000" dirty="0"/>
          </a:p>
        </p:txBody>
      </p:sp>
      <p:pic>
        <p:nvPicPr>
          <p:cNvPr id="11" name="Picture 2"/>
          <p:cNvPicPr>
            <a:picLocks noChangeAspect="1" noChangeArrowheads="1"/>
          </p:cNvPicPr>
          <p:nvPr/>
        </p:nvPicPr>
        <p:blipFill>
          <a:blip r:embed="rId2" cstate="print">
            <a:extLst>
              <a:ext uri="{28A0092B-C50C-407E-A947-70E740481C1C}"/>
            </a:extLst>
          </a:blip>
          <a:srcRect/>
          <a:stretch>
            <a:fillRect/>
          </a:stretch>
        </p:blipFill>
        <p:spPr bwMode="auto">
          <a:xfrm>
            <a:off x="4502150" y="5368914"/>
            <a:ext cx="4391025" cy="1000125"/>
          </a:xfrm>
          <a:prstGeom prst="rect">
            <a:avLst/>
          </a:prstGeom>
          <a:ln>
            <a:noFill/>
          </a:ln>
          <a:effectLst>
            <a:softEdge rad="112500"/>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57356" y="-24145"/>
            <a:ext cx="5857916" cy="900000"/>
          </a:xfrm>
        </p:spPr>
        <p:txBody>
          <a:bodyPr>
            <a:normAutofit fontScale="90000"/>
          </a:bodyPr>
          <a:lstStyle/>
          <a:p>
            <a:r>
              <a:rPr lang="en-GB" dirty="0" smtClean="0"/>
              <a:t>DSTU: International cooperation</a:t>
            </a:r>
            <a:endParaRPr lang="en-GB" dirty="0"/>
          </a:p>
        </p:txBody>
      </p:sp>
      <p:sp>
        <p:nvSpPr>
          <p:cNvPr id="8" name="Заголовок 1"/>
          <p:cNvSpPr txBox="1">
            <a:spLocks/>
          </p:cNvSpPr>
          <p:nvPr/>
        </p:nvSpPr>
        <p:spPr>
          <a:xfrm>
            <a:off x="457200" y="128588"/>
            <a:ext cx="8215313" cy="1014396"/>
          </a:xfrm>
          <a:prstGeom prst="rect">
            <a:avLst/>
          </a:prstGeom>
        </p:spPr>
        <p:txBody>
          <a:bodyPr vert="horz" lIns="0" tIns="0" rIns="0" bIns="0"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altLang="ru-RU" sz="3600" b="0" i="0" u="none" strike="noStrike" kern="1200" cap="none" spc="0" normalizeH="0" baseline="0" noProof="0" dirty="0" smtClean="0">
              <a:ln>
                <a:noFill/>
              </a:ln>
              <a:solidFill>
                <a:srgbClr val="52BDEC"/>
              </a:solidFill>
              <a:effectLst/>
              <a:uLnTx/>
              <a:uFillTx/>
              <a:latin typeface="Arial" pitchFamily="34" charset="0"/>
              <a:ea typeface="+mj-ea"/>
              <a:cs typeface="Arial" pitchFamily="34" charset="0"/>
            </a:endParaRPr>
          </a:p>
        </p:txBody>
      </p:sp>
      <p:pic>
        <p:nvPicPr>
          <p:cNvPr id="10" name="Picture 4"/>
          <p:cNvPicPr>
            <a:picLocks noChangeAspect="1" noChangeArrowheads="1"/>
          </p:cNvPicPr>
          <p:nvPr/>
        </p:nvPicPr>
        <p:blipFill>
          <a:blip r:embed="rId2" cstate="print"/>
          <a:srcRect/>
          <a:stretch>
            <a:fillRect/>
          </a:stretch>
        </p:blipFill>
        <p:spPr bwMode="auto">
          <a:xfrm>
            <a:off x="285729" y="739925"/>
            <a:ext cx="1357313" cy="1622425"/>
          </a:xfrm>
          <a:prstGeom prst="rect">
            <a:avLst/>
          </a:prstGeom>
          <a:noFill/>
          <a:ln w="9525" algn="in">
            <a:solidFill>
              <a:srgbClr val="2C69B2"/>
            </a:solidFill>
            <a:miter lim="800000"/>
            <a:headEnd/>
            <a:tailEnd/>
          </a:ln>
        </p:spPr>
      </p:pic>
      <p:sp>
        <p:nvSpPr>
          <p:cNvPr id="12" name="Rectangle 3"/>
          <p:cNvSpPr>
            <a:spLocks noChangeArrowheads="1"/>
          </p:cNvSpPr>
          <p:nvPr/>
        </p:nvSpPr>
        <p:spPr bwMode="auto">
          <a:xfrm>
            <a:off x="-277984" y="875855"/>
            <a:ext cx="8715375" cy="1754326"/>
          </a:xfrm>
          <a:prstGeom prst="rect">
            <a:avLst/>
          </a:prstGeom>
          <a:noFill/>
          <a:ln w="9525">
            <a:noFill/>
            <a:miter lim="800000"/>
            <a:headEnd/>
            <a:tailEnd/>
          </a:ln>
          <a:effectLst/>
        </p:spPr>
        <p:txBody>
          <a:bodyPr lIns="0" tIns="0" rIns="0" bIns="0" anchor="ctr">
            <a:spAutoFit/>
          </a:bodyPr>
          <a:lstStyle/>
          <a:p>
            <a:pPr algn="ctr" fontAlgn="auto">
              <a:spcBef>
                <a:spcPts val="0"/>
              </a:spcBef>
              <a:spcAft>
                <a:spcPts val="0"/>
              </a:spcAft>
              <a:buFont typeface="Times New Roman" pitchFamily="16" charset="0"/>
              <a:buNone/>
              <a:defRPr/>
            </a:pPr>
            <a:endParaRPr lang="ru-RU" b="1" i="1" dirty="0">
              <a:solidFill>
                <a:srgbClr val="F79646">
                  <a:lumMod val="75000"/>
                </a:srgbClr>
              </a:solidFill>
              <a:latin typeface="Times New Roman" pitchFamily="16" charset="0"/>
              <a:cs typeface="+mn-cs"/>
            </a:endParaRPr>
          </a:p>
          <a:p>
            <a:pPr marL="342900" indent="-342900" algn="ctr" fontAlgn="auto">
              <a:spcBef>
                <a:spcPts val="0"/>
              </a:spcBef>
              <a:spcAft>
                <a:spcPts val="0"/>
              </a:spcAft>
              <a:defRPr/>
            </a:pPr>
            <a:r>
              <a:rPr lang="en-US" altLang="ru-RU" sz="3000" b="1" dirty="0" smtClean="0">
                <a:solidFill>
                  <a:srgbClr val="00407A"/>
                </a:solidFill>
                <a:latin typeface="Arial" pitchFamily="34" charset="0"/>
                <a:cs typeface="Arial" pitchFamily="34" charset="0"/>
              </a:rPr>
              <a:t>Bologna Club RF</a:t>
            </a:r>
          </a:p>
          <a:p>
            <a:pPr marL="342900" indent="-342900" algn="ctr" fontAlgn="auto">
              <a:spcBef>
                <a:spcPts val="0"/>
              </a:spcBef>
              <a:spcAft>
                <a:spcPts val="0"/>
              </a:spcAft>
              <a:defRPr/>
            </a:pPr>
            <a:r>
              <a:rPr lang="en-US" altLang="ru-RU" sz="3000" b="1" dirty="0" smtClean="0">
                <a:solidFill>
                  <a:srgbClr val="00407A"/>
                </a:solidFill>
                <a:latin typeface="Arial" pitchFamily="34" charset="0"/>
                <a:cs typeface="Arial" pitchFamily="34" charset="0"/>
              </a:rPr>
              <a:t>20 May 2010</a:t>
            </a:r>
            <a:endParaRPr lang="ru-RU" altLang="ru-RU" sz="3000" b="1" dirty="0" smtClean="0">
              <a:solidFill>
                <a:srgbClr val="00407A"/>
              </a:solidFill>
              <a:latin typeface="Arial" pitchFamily="34" charset="0"/>
              <a:cs typeface="Arial" pitchFamily="34" charset="0"/>
            </a:endParaRPr>
          </a:p>
          <a:p>
            <a:pPr algn="ctr" fontAlgn="auto">
              <a:spcBef>
                <a:spcPts val="0"/>
              </a:spcBef>
              <a:spcAft>
                <a:spcPts val="0"/>
              </a:spcAft>
              <a:buFont typeface="Times New Roman" pitchFamily="16" charset="0"/>
              <a:buNone/>
              <a:defRPr/>
            </a:pPr>
            <a:endParaRPr lang="ru-RU" b="1" dirty="0">
              <a:solidFill>
                <a:prstClr val="black"/>
              </a:solidFill>
              <a:latin typeface="Times New Roman" pitchFamily="16" charset="0"/>
              <a:cs typeface="+mn-cs"/>
            </a:endParaRPr>
          </a:p>
          <a:p>
            <a:pPr algn="ctr" fontAlgn="auto">
              <a:spcBef>
                <a:spcPts val="0"/>
              </a:spcBef>
              <a:spcAft>
                <a:spcPts val="0"/>
              </a:spcAft>
              <a:defRPr/>
            </a:pPr>
            <a:r>
              <a:rPr lang="ru-RU" b="1" dirty="0">
                <a:solidFill>
                  <a:srgbClr val="000000"/>
                </a:solidFill>
                <a:latin typeface="Calibri" panose="020F0502020204030204" pitchFamily="34" charset="0"/>
                <a:cs typeface="+mn-cs"/>
              </a:rPr>
              <a:t> </a:t>
            </a:r>
            <a:endParaRPr lang="ru-RU" b="1" dirty="0">
              <a:solidFill>
                <a:srgbClr val="000000"/>
              </a:solidFill>
              <a:latin typeface="+mn-lt"/>
              <a:cs typeface="+mn-cs"/>
            </a:endParaRPr>
          </a:p>
        </p:txBody>
      </p:sp>
      <p:pic>
        <p:nvPicPr>
          <p:cNvPr id="13" name="Picture 6" descr="C:\Documents and Settings\ОМС\Рабочий стол\болонский клуб1\карты финал\ДГТУ.tif"/>
          <p:cNvPicPr>
            <a:picLocks noChangeAspect="1" noChangeArrowheads="1"/>
          </p:cNvPicPr>
          <p:nvPr/>
        </p:nvPicPr>
        <p:blipFill>
          <a:blip r:embed="rId3" cstate="print"/>
          <a:srcRect/>
          <a:stretch>
            <a:fillRect/>
          </a:stretch>
        </p:blipFill>
        <p:spPr bwMode="auto">
          <a:xfrm>
            <a:off x="6846716" y="5314951"/>
            <a:ext cx="1717675" cy="1357313"/>
          </a:xfrm>
          <a:prstGeom prst="rect">
            <a:avLst/>
          </a:prstGeom>
          <a:noFill/>
          <a:ln w="9525">
            <a:solidFill>
              <a:srgbClr val="3025BD"/>
            </a:solidFill>
            <a:miter lim="800000"/>
            <a:headEnd/>
            <a:tailEnd/>
          </a:ln>
        </p:spPr>
      </p:pic>
      <p:sp>
        <p:nvSpPr>
          <p:cNvPr id="14" name="Rectangle 3"/>
          <p:cNvSpPr>
            <a:spLocks noGrp="1" noChangeArrowheads="1"/>
          </p:cNvSpPr>
          <p:nvPr>
            <p:ph idx="1"/>
          </p:nvPr>
        </p:nvSpPr>
        <p:spPr>
          <a:xfrm>
            <a:off x="307803" y="1874839"/>
            <a:ext cx="8364709" cy="5940088"/>
          </a:xfrm>
          <a:ln>
            <a:miter lim="800000"/>
          </a:ln>
        </p:spPr>
        <p:txBody>
          <a:bodyPr wrap="square" lIns="0" tIns="0" rIns="0" bIns="0" rtlCol="0">
            <a:spAutoFit/>
          </a:bodyPr>
          <a:lstStyle/>
          <a:p>
            <a:pPr marL="274320" indent="-274320" algn="ctr" eaLnBrk="1" fontAlgn="auto" hangingPunct="1">
              <a:spcAft>
                <a:spcPts val="0"/>
              </a:spcAft>
              <a:buFont typeface="Times New Roman" pitchFamily="16" charset="0"/>
              <a:buNone/>
              <a:defRPr/>
            </a:pPr>
            <a:endParaRPr lang="ru-RU" b="1" i="1" dirty="0">
              <a:solidFill>
                <a:srgbClr val="F79646">
                  <a:lumMod val="75000"/>
                </a:srgbClr>
              </a:solidFill>
            </a:endParaRPr>
          </a:p>
          <a:p>
            <a:pPr algn="just" eaLnBrk="1" fontAlgn="auto" hangingPunct="1">
              <a:spcAft>
                <a:spcPts val="0"/>
              </a:spcAft>
              <a:defRPr/>
            </a:pPr>
            <a:r>
              <a:rPr lang="en-US" sz="2200" dirty="0" smtClean="0"/>
              <a:t>open association of Russian Universities in charge of promoting Bologna Declaration principles and reforming Russian system of education</a:t>
            </a:r>
          </a:p>
          <a:p>
            <a:pPr algn="just" eaLnBrk="1" fontAlgn="auto" hangingPunct="1">
              <a:spcAft>
                <a:spcPts val="0"/>
              </a:spcAft>
              <a:defRPr/>
            </a:pPr>
            <a:r>
              <a:rPr lang="en-US" sz="2200" dirty="0" smtClean="0"/>
              <a:t>targeted to :</a:t>
            </a:r>
          </a:p>
          <a:p>
            <a:pPr marL="900000" algn="just" eaLnBrk="1" fontAlgn="auto" hangingPunct="1">
              <a:spcAft>
                <a:spcPts val="0"/>
              </a:spcAft>
              <a:buFont typeface="Wingdings" panose="05000000000000000000" pitchFamily="2" charset="2"/>
              <a:buChar char="ü"/>
              <a:defRPr/>
            </a:pPr>
            <a:r>
              <a:rPr lang="en-US" sz="2200" dirty="0" smtClean="0"/>
              <a:t>Bologna process tools implementation and best-practices sharing;</a:t>
            </a:r>
          </a:p>
          <a:p>
            <a:pPr marL="900000" algn="just" eaLnBrk="1" fontAlgn="auto" hangingPunct="1">
              <a:spcAft>
                <a:spcPts val="0"/>
              </a:spcAft>
              <a:buFont typeface="Wingdings" panose="05000000000000000000" pitchFamily="2" charset="2"/>
              <a:buChar char="ü"/>
              <a:defRPr/>
            </a:pPr>
            <a:r>
              <a:rPr lang="en-US" sz="2200" dirty="0" smtClean="0"/>
              <a:t>enhancing network </a:t>
            </a:r>
            <a:r>
              <a:rPr lang="en-US" sz="2200" dirty="0"/>
              <a:t>cooperation </a:t>
            </a:r>
            <a:r>
              <a:rPr lang="en-US" sz="2200" dirty="0" smtClean="0"/>
              <a:t>and </a:t>
            </a:r>
            <a:r>
              <a:rPr lang="en-US" sz="2200" dirty="0"/>
              <a:t>development of </a:t>
            </a:r>
            <a:r>
              <a:rPr lang="en-US" sz="2200" dirty="0" smtClean="0"/>
              <a:t>joint educational </a:t>
            </a:r>
            <a:r>
              <a:rPr lang="en-US" sz="2200" dirty="0" err="1" smtClean="0"/>
              <a:t>programmes</a:t>
            </a:r>
            <a:r>
              <a:rPr lang="en-US" sz="2200" dirty="0" smtClean="0"/>
              <a:t>;</a:t>
            </a:r>
            <a:endParaRPr lang="en-US" sz="2200" dirty="0"/>
          </a:p>
          <a:p>
            <a:pPr marL="900000" algn="just" eaLnBrk="1" fontAlgn="auto" hangingPunct="1">
              <a:spcAft>
                <a:spcPts val="0"/>
              </a:spcAft>
              <a:buFont typeface="Wingdings" panose="05000000000000000000" pitchFamily="2" charset="2"/>
              <a:buChar char="ü"/>
              <a:defRPr/>
            </a:pPr>
            <a:r>
              <a:rPr lang="en-US" sz="2200" dirty="0"/>
              <a:t>internationalization of higher </a:t>
            </a:r>
            <a:r>
              <a:rPr lang="en-US" sz="2200" dirty="0" smtClean="0"/>
              <a:t>education;</a:t>
            </a:r>
          </a:p>
          <a:p>
            <a:pPr marL="900000" algn="just" eaLnBrk="1" fontAlgn="auto" hangingPunct="1">
              <a:spcAft>
                <a:spcPts val="0"/>
              </a:spcAft>
              <a:buFont typeface="Wingdings" panose="05000000000000000000" pitchFamily="2" charset="2"/>
              <a:buChar char="ü"/>
              <a:defRPr/>
            </a:pPr>
            <a:r>
              <a:rPr lang="en-US" sz="2200" dirty="0"/>
              <a:t>institutional partnership promotion</a:t>
            </a:r>
            <a:r>
              <a:rPr lang="en-US" sz="2200" dirty="0" smtClean="0"/>
              <a:t>, etc.</a:t>
            </a:r>
          </a:p>
          <a:p>
            <a:pPr marL="900000" algn="ctr">
              <a:buNone/>
              <a:defRPr/>
            </a:pPr>
            <a:r>
              <a:rPr lang="en-US" sz="2200" b="1" dirty="0" smtClean="0"/>
              <a:t>http://bc.donstu.ru</a:t>
            </a:r>
          </a:p>
          <a:p>
            <a:pPr algn="just" eaLnBrk="1" fontAlgn="auto" hangingPunct="1">
              <a:spcAft>
                <a:spcPts val="0"/>
              </a:spcAft>
              <a:buFont typeface="Wingdings" panose="05000000000000000000" pitchFamily="2" charset="2"/>
              <a:buChar char="ü"/>
              <a:defRPr/>
            </a:pPr>
            <a:endParaRPr lang="ru-RU" sz="2200" b="1" dirty="0">
              <a:solidFill>
                <a:schemeClr val="accent6">
                  <a:lumMod val="75000"/>
                </a:schemeClr>
              </a:solidFill>
            </a:endParaRPr>
          </a:p>
          <a:p>
            <a:pPr marL="274320" indent="-274320" algn="ctr" eaLnBrk="1" fontAlgn="auto" hangingPunct="1">
              <a:spcAft>
                <a:spcPts val="0"/>
              </a:spcAft>
              <a:buFont typeface="Times New Roman" pitchFamily="16" charset="0"/>
              <a:buNone/>
              <a:defRPr/>
            </a:pPr>
            <a:endParaRPr lang="ru-RU" b="1" dirty="0">
              <a:solidFill>
                <a:prstClr val="black"/>
              </a:solidFill>
            </a:endParaRPr>
          </a:p>
          <a:p>
            <a:pPr marL="274320" indent="-274320" algn="ctr" eaLnBrk="1" fontAlgn="auto" hangingPunct="1">
              <a:spcAft>
                <a:spcPts val="0"/>
              </a:spcAft>
              <a:defRPr/>
            </a:pPr>
            <a:r>
              <a:rPr lang="ru-RU" b="1" dirty="0">
                <a:latin typeface="Calibri" panose="020F0502020204030204" pitchFamily="34" charset="0"/>
              </a:rPr>
              <a:t> </a:t>
            </a:r>
            <a:endParaRPr lang="ru-RU" b="1" dirty="0"/>
          </a:p>
        </p:txBody>
      </p:sp>
      <p:pic>
        <p:nvPicPr>
          <p:cNvPr id="15" name="Picture 2" descr="фото"/>
          <p:cNvPicPr>
            <a:picLocks noChangeAspect="1" noChangeArrowheads="1"/>
          </p:cNvPicPr>
          <p:nvPr/>
        </p:nvPicPr>
        <p:blipFill>
          <a:blip r:embed="rId4" cstate="print"/>
          <a:srcRect r="5000" b="7242"/>
          <a:stretch>
            <a:fillRect/>
          </a:stretch>
        </p:blipFill>
        <p:spPr bwMode="auto">
          <a:xfrm>
            <a:off x="6276198" y="875855"/>
            <a:ext cx="2396315" cy="14864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57356" y="-24145"/>
            <a:ext cx="5857916" cy="900000"/>
          </a:xfrm>
        </p:spPr>
        <p:txBody>
          <a:bodyPr>
            <a:normAutofit fontScale="90000"/>
          </a:bodyPr>
          <a:lstStyle/>
          <a:p>
            <a:r>
              <a:rPr lang="en-GB" dirty="0" smtClean="0"/>
              <a:t>DSTU: International cooperation</a:t>
            </a:r>
            <a:endParaRPr lang="en-GB" dirty="0"/>
          </a:p>
        </p:txBody>
      </p:sp>
      <p:sp>
        <p:nvSpPr>
          <p:cNvPr id="8" name="Заголовок 1"/>
          <p:cNvSpPr txBox="1">
            <a:spLocks/>
          </p:cNvSpPr>
          <p:nvPr/>
        </p:nvSpPr>
        <p:spPr>
          <a:xfrm>
            <a:off x="457200" y="128588"/>
            <a:ext cx="8215313" cy="1014396"/>
          </a:xfrm>
          <a:prstGeom prst="rect">
            <a:avLst/>
          </a:prstGeom>
        </p:spPr>
        <p:txBody>
          <a:bodyPr vert="horz" lIns="0" tIns="0" rIns="0" bIns="0"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altLang="ru-RU" sz="3600" b="0" i="0" u="none" strike="noStrike" kern="1200" cap="none" spc="0" normalizeH="0" baseline="0" noProof="0" dirty="0" smtClean="0">
              <a:ln>
                <a:noFill/>
              </a:ln>
              <a:solidFill>
                <a:srgbClr val="52BDEC"/>
              </a:solidFill>
              <a:effectLst/>
              <a:uLnTx/>
              <a:uFillTx/>
              <a:latin typeface="Arial" pitchFamily="34" charset="0"/>
              <a:ea typeface="+mj-ea"/>
              <a:cs typeface="Arial" pitchFamily="34" charset="0"/>
            </a:endParaRPr>
          </a:p>
        </p:txBody>
      </p:sp>
      <p:sp>
        <p:nvSpPr>
          <p:cNvPr id="11" name="Заголовок 1"/>
          <p:cNvSpPr txBox="1">
            <a:spLocks/>
          </p:cNvSpPr>
          <p:nvPr/>
        </p:nvSpPr>
        <p:spPr>
          <a:xfrm>
            <a:off x="92076" y="535765"/>
            <a:ext cx="8786812" cy="1214438"/>
          </a:xfrm>
          <a:prstGeom prst="rect">
            <a:avLst/>
          </a:prstGeom>
        </p:spPr>
        <p:txBody>
          <a:bodyPr vert="horz" lIns="0" tIns="0" rIns="0" bIns="0" rtlCol="0" anchor="b" anchorCtr="0">
            <a:normAutofit/>
          </a:bodyPr>
          <a:lstStyle/>
          <a:p>
            <a:pPr algn="ctr">
              <a:spcBef>
                <a:spcPct val="0"/>
              </a:spcBef>
            </a:pPr>
            <a:r>
              <a:rPr lang="en-US" altLang="ru-RU" sz="2800" b="1" dirty="0" smtClean="0">
                <a:solidFill>
                  <a:srgbClr val="00407A"/>
                </a:solidFill>
                <a:latin typeface="Arial" pitchFamily="34" charset="0"/>
                <a:cs typeface="Arial" pitchFamily="34" charset="0"/>
              </a:rPr>
              <a:t> Sport/Social Academy for children and youth «DSTU - </a:t>
            </a:r>
            <a:r>
              <a:rPr lang="en-US" altLang="ru-RU" sz="2800" b="1" dirty="0" err="1" smtClean="0">
                <a:solidFill>
                  <a:srgbClr val="00407A"/>
                </a:solidFill>
                <a:latin typeface="Arial" pitchFamily="34" charset="0"/>
                <a:cs typeface="Arial" pitchFamily="34" charset="0"/>
              </a:rPr>
              <a:t>RealMadrid</a:t>
            </a:r>
            <a:r>
              <a:rPr lang="en-US" altLang="ru-RU" sz="2800" b="1" dirty="0" smtClean="0">
                <a:solidFill>
                  <a:srgbClr val="00407A"/>
                </a:solidFill>
                <a:latin typeface="Arial" pitchFamily="34" charset="0"/>
                <a:cs typeface="Arial" pitchFamily="34" charset="0"/>
              </a:rPr>
              <a:t>»</a:t>
            </a:r>
            <a:endParaRPr lang="ru-RU" altLang="ru-RU" sz="2800" b="1" dirty="0" smtClean="0">
              <a:solidFill>
                <a:srgbClr val="00407A"/>
              </a:solidFill>
              <a:latin typeface="Arial" pitchFamily="34" charset="0"/>
              <a:cs typeface="Arial" pitchFamily="34" charset="0"/>
            </a:endParaRPr>
          </a:p>
        </p:txBody>
      </p:sp>
      <p:sp>
        <p:nvSpPr>
          <p:cNvPr id="16" name="Содержимое 2"/>
          <p:cNvSpPr>
            <a:spLocks noGrp="1"/>
          </p:cNvSpPr>
          <p:nvPr>
            <p:ph idx="1"/>
          </p:nvPr>
        </p:nvSpPr>
        <p:spPr>
          <a:xfrm>
            <a:off x="457200" y="1773238"/>
            <a:ext cx="8421688" cy="4895850"/>
          </a:xfrm>
        </p:spPr>
        <p:txBody>
          <a:bodyPr/>
          <a:lstStyle/>
          <a:p>
            <a:pPr marL="438912" indent="-320040" algn="just" eaLnBrk="1" fontAlgn="auto" hangingPunct="1">
              <a:spcBef>
                <a:spcPts val="0"/>
              </a:spcBef>
              <a:spcAft>
                <a:spcPts val="600"/>
              </a:spcAft>
              <a:defRPr/>
            </a:pPr>
            <a:r>
              <a:rPr lang="en-US" sz="2000" dirty="0" smtClean="0"/>
              <a:t>Sport as a tool for effective socialization and young people personal development support</a:t>
            </a:r>
            <a:r>
              <a:rPr lang="ru-RU" sz="2000" dirty="0" smtClean="0"/>
              <a:t>.</a:t>
            </a:r>
          </a:p>
          <a:p>
            <a:pPr marL="438912" indent="-320040" algn="just" eaLnBrk="1" fontAlgn="auto" hangingPunct="1">
              <a:spcBef>
                <a:spcPts val="0"/>
              </a:spcBef>
              <a:spcAft>
                <a:spcPts val="600"/>
              </a:spcAft>
              <a:defRPr/>
            </a:pPr>
            <a:r>
              <a:rPr lang="en-US" sz="2000" dirty="0" smtClean="0"/>
              <a:t>Social projects</a:t>
            </a:r>
            <a:r>
              <a:rPr lang="ru-RU" sz="2000" dirty="0" smtClean="0"/>
              <a:t> </a:t>
            </a:r>
            <a:r>
              <a:rPr lang="ru-RU" sz="2000" dirty="0" err="1" smtClean="0"/>
              <a:t>in</a:t>
            </a:r>
            <a:r>
              <a:rPr lang="ru-RU" sz="2000" dirty="0" smtClean="0"/>
              <a:t> 43 </a:t>
            </a:r>
            <a:r>
              <a:rPr lang="ru-RU" sz="2000" dirty="0" err="1" smtClean="0"/>
              <a:t>countries</a:t>
            </a:r>
            <a:r>
              <a:rPr lang="ru-RU" sz="2000" dirty="0" smtClean="0"/>
              <a:t>: R</a:t>
            </a:r>
            <a:r>
              <a:rPr lang="en-US" sz="2000" dirty="0" err="1" smtClean="0"/>
              <a:t>ussian</a:t>
            </a:r>
            <a:r>
              <a:rPr lang="en-US" sz="2000" dirty="0" smtClean="0"/>
              <a:t> Federation</a:t>
            </a:r>
            <a:r>
              <a:rPr lang="en-US" sz="2000" dirty="0"/>
              <a:t> </a:t>
            </a:r>
            <a:r>
              <a:rPr lang="en-US" sz="2000" dirty="0" smtClean="0"/>
              <a:t>is the </a:t>
            </a:r>
            <a:r>
              <a:rPr lang="ru-RU" sz="2000" dirty="0" smtClean="0"/>
              <a:t>44</a:t>
            </a:r>
            <a:r>
              <a:rPr lang="en-US" sz="2000" dirty="0" smtClean="0"/>
              <a:t>-</a:t>
            </a:r>
            <a:r>
              <a:rPr lang="en-US" sz="2000" dirty="0" err="1" smtClean="0"/>
              <a:t>th</a:t>
            </a:r>
            <a:r>
              <a:rPr lang="en-US" sz="2000" dirty="0" smtClean="0"/>
              <a:t> </a:t>
            </a:r>
            <a:r>
              <a:rPr lang="ru-RU" sz="2000" dirty="0" err="1" smtClean="0"/>
              <a:t>country</a:t>
            </a:r>
            <a:r>
              <a:rPr lang="ru-RU" sz="2000" dirty="0" smtClean="0"/>
              <a:t>, R</a:t>
            </a:r>
            <a:r>
              <a:rPr lang="en-US" sz="2000" dirty="0" err="1" smtClean="0"/>
              <a:t>ostov</a:t>
            </a:r>
            <a:r>
              <a:rPr lang="en-US" sz="2000" dirty="0" smtClean="0"/>
              <a:t> region is the </a:t>
            </a:r>
            <a:r>
              <a:rPr lang="ru-RU" sz="2000" dirty="0" smtClean="0"/>
              <a:t>61</a:t>
            </a:r>
            <a:r>
              <a:rPr lang="en-US" sz="2000" dirty="0" smtClean="0"/>
              <a:t>-</a:t>
            </a:r>
            <a:r>
              <a:rPr lang="en-US" sz="2000" dirty="0" err="1" smtClean="0"/>
              <a:t>st</a:t>
            </a:r>
            <a:r>
              <a:rPr lang="en-US" sz="2000" dirty="0" smtClean="0"/>
              <a:t> </a:t>
            </a:r>
            <a:r>
              <a:rPr lang="ru-RU" sz="2000" dirty="0" smtClean="0"/>
              <a:t> </a:t>
            </a:r>
            <a:r>
              <a:rPr lang="ru-RU" sz="2000" dirty="0" err="1" smtClean="0"/>
              <a:t>region</a:t>
            </a:r>
            <a:r>
              <a:rPr lang="ru-RU" sz="2000" dirty="0" smtClean="0"/>
              <a:t>.</a:t>
            </a:r>
          </a:p>
          <a:p>
            <a:pPr marL="438912" indent="-320040" eaLnBrk="1" fontAlgn="auto" hangingPunct="1">
              <a:spcBef>
                <a:spcPts val="0"/>
              </a:spcBef>
              <a:spcAft>
                <a:spcPts val="600"/>
              </a:spcAft>
              <a:defRPr/>
            </a:pPr>
            <a:r>
              <a:rPr lang="ru-RU" sz="2000" dirty="0" err="1" smtClean="0"/>
              <a:t>Programs</a:t>
            </a:r>
            <a:r>
              <a:rPr lang="ru-RU" sz="2000" dirty="0" smtClean="0"/>
              <a:t> </a:t>
            </a:r>
            <a:r>
              <a:rPr lang="ru-RU" sz="2000" dirty="0" err="1" smtClean="0"/>
              <a:t>for</a:t>
            </a:r>
            <a:r>
              <a:rPr lang="ru-RU" sz="2000" dirty="0" smtClean="0"/>
              <a:t> </a:t>
            </a:r>
            <a:r>
              <a:rPr lang="ru-RU" sz="2000" dirty="0" err="1" smtClean="0"/>
              <a:t>children</a:t>
            </a:r>
            <a:r>
              <a:rPr lang="ru-RU" sz="2000" dirty="0" smtClean="0"/>
              <a:t> </a:t>
            </a:r>
            <a:r>
              <a:rPr lang="ru-RU" sz="2000" dirty="0" err="1" smtClean="0"/>
              <a:t>and</a:t>
            </a:r>
            <a:r>
              <a:rPr lang="ru-RU" sz="2000" dirty="0" smtClean="0"/>
              <a:t> </a:t>
            </a:r>
            <a:r>
              <a:rPr lang="en-US" sz="2000" dirty="0" smtClean="0"/>
              <a:t>youth</a:t>
            </a:r>
            <a:r>
              <a:rPr lang="ru-RU" sz="2000" dirty="0" smtClean="0"/>
              <a:t>: </a:t>
            </a:r>
            <a:r>
              <a:rPr lang="ru-RU" sz="2000" dirty="0" err="1" smtClean="0"/>
              <a:t>football</a:t>
            </a:r>
            <a:r>
              <a:rPr lang="ru-RU" sz="2000" dirty="0" smtClean="0"/>
              <a:t> </a:t>
            </a:r>
            <a:r>
              <a:rPr lang="ru-RU" sz="2000" dirty="0" err="1" smtClean="0"/>
              <a:t>and</a:t>
            </a:r>
            <a:r>
              <a:rPr lang="ru-RU" sz="2000" dirty="0" smtClean="0"/>
              <a:t> </a:t>
            </a:r>
            <a:r>
              <a:rPr lang="ru-RU" sz="2000" dirty="0" err="1" smtClean="0"/>
              <a:t>basketball</a:t>
            </a:r>
            <a:r>
              <a:rPr lang="en-US" sz="2000" dirty="0" smtClean="0"/>
              <a:t> sports </a:t>
            </a:r>
            <a:r>
              <a:rPr lang="ru-RU" sz="2000" dirty="0" err="1" smtClean="0"/>
              <a:t>school</a:t>
            </a:r>
            <a:r>
              <a:rPr lang="en-US" sz="2000" dirty="0" smtClean="0"/>
              <a:t>s.</a:t>
            </a:r>
          </a:p>
          <a:p>
            <a:pPr marL="438912" indent="-320040" eaLnBrk="1" fontAlgn="auto" hangingPunct="1">
              <a:spcBef>
                <a:spcPts val="0"/>
              </a:spcBef>
              <a:spcAft>
                <a:spcPts val="600"/>
              </a:spcAft>
              <a:defRPr/>
            </a:pPr>
            <a:r>
              <a:rPr lang="ru-RU" sz="2000" dirty="0" err="1" smtClean="0"/>
              <a:t>Sport</a:t>
            </a:r>
            <a:r>
              <a:rPr lang="en-US" sz="2000" dirty="0" smtClean="0"/>
              <a:t>s</a:t>
            </a:r>
            <a:r>
              <a:rPr lang="ru-RU" sz="2000" dirty="0" smtClean="0"/>
              <a:t> </a:t>
            </a:r>
            <a:r>
              <a:rPr lang="ru-RU" sz="2000" dirty="0" err="1" smtClean="0"/>
              <a:t>competitions</a:t>
            </a:r>
            <a:r>
              <a:rPr lang="ru-RU" sz="2000" dirty="0" smtClean="0"/>
              <a:t> </a:t>
            </a:r>
            <a:r>
              <a:rPr lang="ru-RU" sz="2000" dirty="0" err="1" smtClean="0"/>
              <a:t>and</a:t>
            </a:r>
            <a:r>
              <a:rPr lang="ru-RU" sz="2000" dirty="0" smtClean="0"/>
              <a:t> </a:t>
            </a:r>
            <a:r>
              <a:rPr lang="en-US" sz="2000" dirty="0" smtClean="0"/>
              <a:t>events</a:t>
            </a:r>
            <a:r>
              <a:rPr lang="ru-RU" sz="2000" dirty="0" smtClean="0"/>
              <a:t>.</a:t>
            </a:r>
          </a:p>
          <a:p>
            <a:pPr eaLnBrk="1" hangingPunct="1">
              <a:defRPr/>
            </a:pPr>
            <a:r>
              <a:rPr lang="ru-RU" sz="2000" dirty="0" smtClean="0"/>
              <a:t> </a:t>
            </a:r>
            <a:r>
              <a:rPr lang="ru-RU" sz="2000" dirty="0" err="1" smtClean="0"/>
              <a:t>Youth</a:t>
            </a:r>
            <a:r>
              <a:rPr lang="ru-RU" sz="2000" dirty="0" smtClean="0"/>
              <a:t> </a:t>
            </a:r>
            <a:r>
              <a:rPr lang="ru-RU" sz="2000" dirty="0" err="1" smtClean="0"/>
              <a:t>Summer</a:t>
            </a:r>
            <a:r>
              <a:rPr lang="ru-RU" sz="2000" dirty="0" smtClean="0"/>
              <a:t> </a:t>
            </a:r>
            <a:r>
              <a:rPr lang="ru-RU" sz="2000" dirty="0" err="1" smtClean="0"/>
              <a:t>Camp</a:t>
            </a:r>
            <a:r>
              <a:rPr lang="en-US" sz="2000" dirty="0" smtClean="0"/>
              <a:t>s</a:t>
            </a:r>
            <a:r>
              <a:rPr lang="ru-RU" sz="2000" dirty="0" smtClean="0"/>
              <a:t>:</a:t>
            </a:r>
          </a:p>
          <a:p>
            <a:pPr marL="792000" indent="-320040" eaLnBrk="1" fontAlgn="auto" hangingPunct="1">
              <a:spcBef>
                <a:spcPts val="0"/>
              </a:spcBef>
              <a:spcAft>
                <a:spcPts val="0"/>
              </a:spcAft>
              <a:defRPr/>
            </a:pPr>
            <a:r>
              <a:rPr lang="ru-RU" sz="2000" dirty="0" err="1" smtClean="0"/>
              <a:t>football</a:t>
            </a:r>
            <a:r>
              <a:rPr lang="ru-RU" sz="2000" dirty="0" smtClean="0"/>
              <a:t> </a:t>
            </a:r>
            <a:r>
              <a:rPr lang="ru-RU" sz="2000" dirty="0" err="1" smtClean="0"/>
              <a:t>and</a:t>
            </a:r>
            <a:r>
              <a:rPr lang="ru-RU" sz="2000" dirty="0" smtClean="0"/>
              <a:t> </a:t>
            </a:r>
            <a:r>
              <a:rPr lang="ru-RU" sz="2000" dirty="0" err="1" smtClean="0"/>
              <a:t>basketball</a:t>
            </a:r>
            <a:r>
              <a:rPr lang="ru-RU" sz="2000" dirty="0" smtClean="0"/>
              <a:t> </a:t>
            </a:r>
            <a:r>
              <a:rPr lang="en-US" sz="2000" dirty="0" smtClean="0"/>
              <a:t>trainings</a:t>
            </a:r>
            <a:r>
              <a:rPr lang="ru-RU" sz="2000" dirty="0" smtClean="0"/>
              <a:t>,</a:t>
            </a:r>
          </a:p>
          <a:p>
            <a:pPr marL="792000" indent="-320040" eaLnBrk="1" fontAlgn="auto" hangingPunct="1">
              <a:spcBef>
                <a:spcPts val="0"/>
              </a:spcBef>
              <a:spcAft>
                <a:spcPts val="0"/>
              </a:spcAft>
              <a:defRPr/>
            </a:pPr>
            <a:r>
              <a:rPr lang="ru-RU" sz="2000" dirty="0" err="1" smtClean="0"/>
              <a:t>innovative</a:t>
            </a:r>
            <a:r>
              <a:rPr lang="ru-RU" sz="2000" dirty="0" smtClean="0"/>
              <a:t> educational </a:t>
            </a:r>
            <a:r>
              <a:rPr lang="ru-RU" sz="2000" dirty="0" err="1" smtClean="0"/>
              <a:t>program</a:t>
            </a:r>
            <a:r>
              <a:rPr lang="ru-RU" sz="2000" dirty="0" smtClean="0"/>
              <a:t>:</a:t>
            </a:r>
          </a:p>
          <a:p>
            <a:pPr marL="1079500" eaLnBrk="1" fontAlgn="auto" hangingPunct="1">
              <a:spcBef>
                <a:spcPts val="0"/>
              </a:spcBef>
              <a:spcAft>
                <a:spcPts val="0"/>
              </a:spcAft>
              <a:buFont typeface="Wingdings" pitchFamily="2" charset="2"/>
              <a:buChar char="ü"/>
              <a:defRPr/>
            </a:pPr>
            <a:r>
              <a:rPr lang="en-US" sz="2000" dirty="0" smtClean="0"/>
              <a:t>leadership</a:t>
            </a:r>
          </a:p>
          <a:p>
            <a:pPr marL="1079500" eaLnBrk="1" fontAlgn="auto" hangingPunct="1">
              <a:spcBef>
                <a:spcPts val="0"/>
              </a:spcBef>
              <a:spcAft>
                <a:spcPts val="0"/>
              </a:spcAft>
              <a:buFont typeface="Wingdings" pitchFamily="2" charset="2"/>
              <a:buChar char="ü"/>
              <a:defRPr/>
            </a:pPr>
            <a:r>
              <a:rPr lang="en-US" sz="2000" dirty="0" smtClean="0"/>
              <a:t>teamwork</a:t>
            </a:r>
          </a:p>
          <a:p>
            <a:pPr marL="1079500" eaLnBrk="1" fontAlgn="auto" hangingPunct="1">
              <a:spcBef>
                <a:spcPts val="0"/>
              </a:spcBef>
              <a:spcAft>
                <a:spcPts val="0"/>
              </a:spcAft>
              <a:buFont typeface="Wingdings" pitchFamily="2" charset="2"/>
              <a:buChar char="ü"/>
              <a:defRPr/>
            </a:pPr>
            <a:r>
              <a:rPr lang="en-US" sz="2000" dirty="0" smtClean="0"/>
              <a:t>t</a:t>
            </a:r>
            <a:r>
              <a:rPr lang="ru-RU" sz="2000" dirty="0" err="1" smtClean="0"/>
              <a:t>olerance</a:t>
            </a:r>
            <a:endParaRPr lang="en-US" sz="2000" dirty="0" smtClean="0"/>
          </a:p>
          <a:p>
            <a:pPr marL="1079500" eaLnBrk="1" fontAlgn="auto" hangingPunct="1">
              <a:spcBef>
                <a:spcPts val="0"/>
              </a:spcBef>
              <a:spcAft>
                <a:spcPts val="0"/>
              </a:spcAft>
              <a:buFont typeface="Wingdings" pitchFamily="2" charset="2"/>
              <a:buChar char="ü"/>
              <a:defRPr/>
            </a:pPr>
            <a:r>
              <a:rPr lang="en-US" sz="2000" dirty="0" smtClean="0"/>
              <a:t>r</a:t>
            </a:r>
            <a:r>
              <a:rPr lang="ru-RU" sz="2000" dirty="0" err="1" smtClean="0"/>
              <a:t>esponsibility</a:t>
            </a:r>
            <a:r>
              <a:rPr lang="en-US" sz="2000" dirty="0" smtClean="0"/>
              <a:t>.</a:t>
            </a:r>
            <a:endParaRPr lang="ru-RU" dirty="0"/>
          </a:p>
        </p:txBody>
      </p:sp>
      <p:pic>
        <p:nvPicPr>
          <p:cNvPr id="17" name="Содержимое 3" descr="C:\Documents and Settings\Пользователь\Рабочий стол\Марианна\Real-Madrid-1-5.jpg"/>
          <p:cNvPicPr>
            <a:picLocks/>
          </p:cNvPicPr>
          <p:nvPr/>
        </p:nvPicPr>
        <p:blipFill>
          <a:blip r:embed="rId2" cstate="print"/>
          <a:srcRect/>
          <a:stretch>
            <a:fillRect/>
          </a:stretch>
        </p:blipFill>
        <p:spPr bwMode="auto">
          <a:xfrm>
            <a:off x="5795963" y="4792663"/>
            <a:ext cx="3082925" cy="1731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66793" y="535765"/>
            <a:ext cx="7021532" cy="900000"/>
          </a:xfrm>
        </p:spPr>
        <p:txBody>
          <a:bodyPr>
            <a:normAutofit fontScale="90000"/>
          </a:bodyPr>
          <a:lstStyle/>
          <a:p>
            <a:pPr algn="ctr"/>
            <a:r>
              <a:rPr lang="en-GB" dirty="0" smtClean="0"/>
              <a:t>DSTU: Cooperation with international associations</a:t>
            </a:r>
            <a:endParaRPr lang="en-GB" dirty="0"/>
          </a:p>
        </p:txBody>
      </p:sp>
      <p:sp>
        <p:nvSpPr>
          <p:cNvPr id="11" name="Заголовок 1"/>
          <p:cNvSpPr txBox="1">
            <a:spLocks/>
          </p:cNvSpPr>
          <p:nvPr/>
        </p:nvSpPr>
        <p:spPr>
          <a:xfrm>
            <a:off x="92076" y="535765"/>
            <a:ext cx="8786812" cy="607219"/>
          </a:xfrm>
          <a:prstGeom prst="rect">
            <a:avLst/>
          </a:prstGeom>
        </p:spPr>
        <p:txBody>
          <a:bodyPr vert="horz" lIns="0" tIns="0" rIns="0" bIns="0"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ru-RU" sz="2600" dirty="0" smtClean="0">
              <a:solidFill>
                <a:srgbClr val="52BDEC"/>
              </a:solidFill>
              <a:latin typeface="Arial" pitchFamily="34" charset="0"/>
              <a:ea typeface="+mj-ea"/>
              <a:cs typeface="Arial" pitchFamily="34" charset="0"/>
            </a:endParaRPr>
          </a:p>
        </p:txBody>
      </p:sp>
      <p:sp>
        <p:nvSpPr>
          <p:cNvPr id="9" name="Tijdelijke aanduiding voor inhoud 2"/>
          <p:cNvSpPr>
            <a:spLocks noGrp="1"/>
          </p:cNvSpPr>
          <p:nvPr>
            <p:ph idx="1"/>
          </p:nvPr>
        </p:nvSpPr>
        <p:spPr>
          <a:xfrm>
            <a:off x="495676" y="1142984"/>
            <a:ext cx="8334000" cy="4480180"/>
          </a:xfrm>
        </p:spPr>
        <p:txBody>
          <a:bodyPr/>
          <a:lstStyle/>
          <a:p>
            <a:pPr>
              <a:buNone/>
            </a:pPr>
            <a:endParaRPr lang="ru-RU" dirty="0" smtClean="0"/>
          </a:p>
          <a:p>
            <a:endParaRPr lang="en-US" dirty="0" smtClean="0"/>
          </a:p>
          <a:p>
            <a:endParaRPr lang="en-US" dirty="0" smtClean="0"/>
          </a:p>
          <a:p>
            <a:r>
              <a:rPr lang="ru-RU" altLang="ru-RU" sz="2000" dirty="0" err="1" smtClean="0"/>
              <a:t>Tuning</a:t>
            </a:r>
            <a:r>
              <a:rPr lang="ru-RU" altLang="ru-RU" sz="2000" dirty="0" smtClean="0"/>
              <a:t> </a:t>
            </a:r>
            <a:r>
              <a:rPr lang="ru-RU" altLang="ru-RU" sz="2000" dirty="0" err="1" smtClean="0"/>
              <a:t>World</a:t>
            </a:r>
            <a:r>
              <a:rPr lang="ru-RU" altLang="ru-RU" sz="2000" dirty="0" smtClean="0"/>
              <a:t> </a:t>
            </a:r>
            <a:r>
              <a:rPr lang="ru-RU" altLang="ru-RU" sz="2000" dirty="0" err="1" smtClean="0"/>
              <a:t>Academy</a:t>
            </a:r>
            <a:endParaRPr lang="ru-RU" altLang="ru-RU" sz="2000" dirty="0" smtClean="0"/>
          </a:p>
          <a:p>
            <a:r>
              <a:rPr lang="ru-RU" altLang="ru-RU" sz="2000" dirty="0" smtClean="0"/>
              <a:t>CDIO</a:t>
            </a:r>
            <a:r>
              <a:rPr lang="en-US" altLang="ru-RU" sz="2000" dirty="0" smtClean="0"/>
              <a:t>, </a:t>
            </a:r>
            <a:r>
              <a:rPr lang="ru-RU" altLang="ru-RU" sz="2000" dirty="0" err="1" smtClean="0"/>
              <a:t>International</a:t>
            </a:r>
            <a:r>
              <a:rPr lang="ru-RU" altLang="ru-RU" sz="2000" dirty="0" smtClean="0"/>
              <a:t> </a:t>
            </a:r>
            <a:r>
              <a:rPr lang="ru-RU" altLang="ru-RU" sz="2000" dirty="0" err="1" smtClean="0"/>
              <a:t>Association</a:t>
            </a:r>
            <a:r>
              <a:rPr lang="ru-RU" altLang="ru-RU" sz="2000" dirty="0" smtClean="0"/>
              <a:t> </a:t>
            </a:r>
            <a:r>
              <a:rPr lang="ru-RU" altLang="ru-RU" sz="2000" dirty="0" err="1" smtClean="0"/>
              <a:t>for</a:t>
            </a:r>
            <a:r>
              <a:rPr lang="ru-RU" altLang="ru-RU" sz="2000" dirty="0" smtClean="0"/>
              <a:t> </a:t>
            </a:r>
            <a:r>
              <a:rPr lang="ru-RU" altLang="ru-RU" sz="2000" dirty="0" err="1" smtClean="0"/>
              <a:t>Engineering</a:t>
            </a:r>
            <a:r>
              <a:rPr lang="ru-RU" altLang="ru-RU" sz="2000" dirty="0" smtClean="0"/>
              <a:t> </a:t>
            </a:r>
            <a:r>
              <a:rPr lang="ru-RU" altLang="ru-RU" sz="2000" dirty="0" err="1" smtClean="0"/>
              <a:t>Education</a:t>
            </a:r>
            <a:endParaRPr lang="ru-RU" altLang="ru-RU" sz="2000" dirty="0" smtClean="0"/>
          </a:p>
          <a:p>
            <a:r>
              <a:rPr lang="en-US" altLang="ru-RU" sz="2000" dirty="0" smtClean="0"/>
              <a:t>OECD, </a:t>
            </a:r>
            <a:r>
              <a:rPr lang="en-US" altLang="ru-RU" sz="2000" dirty="0" err="1" smtClean="0"/>
              <a:t>Organisation</a:t>
            </a:r>
            <a:r>
              <a:rPr lang="en-US" altLang="ru-RU" sz="2000" dirty="0" smtClean="0"/>
              <a:t> for Economic Cooperation and Development</a:t>
            </a:r>
            <a:endParaRPr lang="ru-RU" altLang="ru-RU" sz="2000" dirty="0" smtClean="0"/>
          </a:p>
          <a:p>
            <a:r>
              <a:rPr lang="ru-RU" altLang="ru-RU" sz="2000" dirty="0" smtClean="0"/>
              <a:t>AHELO</a:t>
            </a:r>
            <a:r>
              <a:rPr lang="en-US" altLang="ru-RU" sz="2000" dirty="0" smtClean="0"/>
              <a:t>, The Assessment of Higher Education Learning Outcomes</a:t>
            </a:r>
          </a:p>
          <a:p>
            <a:pPr algn="just"/>
            <a:r>
              <a:rPr lang="en-US" altLang="ru-RU" sz="2000" dirty="0" err="1" smtClean="0"/>
              <a:t>WorldSkills</a:t>
            </a:r>
            <a:r>
              <a:rPr lang="en-US" altLang="ru-RU" sz="2000" dirty="0" smtClean="0"/>
              <a:t>, </a:t>
            </a:r>
            <a:r>
              <a:rPr lang="ru-RU" altLang="ru-RU" sz="2000" dirty="0" err="1" smtClean="0"/>
              <a:t>Association</a:t>
            </a:r>
            <a:r>
              <a:rPr lang="ru-RU" altLang="ru-RU" sz="2000" dirty="0" smtClean="0"/>
              <a:t> </a:t>
            </a:r>
            <a:r>
              <a:rPr lang="ru-RU" altLang="ru-RU" sz="2000" dirty="0" err="1" smtClean="0"/>
              <a:t>for</a:t>
            </a:r>
            <a:r>
              <a:rPr lang="ru-RU" altLang="ru-RU" sz="2000" dirty="0" smtClean="0"/>
              <a:t> </a:t>
            </a:r>
            <a:r>
              <a:rPr lang="ru-RU" altLang="ru-RU" sz="2000" dirty="0" err="1" smtClean="0"/>
              <a:t>the</a:t>
            </a:r>
            <a:r>
              <a:rPr lang="ru-RU" altLang="ru-RU" sz="2000" dirty="0" smtClean="0"/>
              <a:t> </a:t>
            </a:r>
            <a:r>
              <a:rPr lang="en-US" altLang="ru-RU" sz="2000" dirty="0" err="1" smtClean="0"/>
              <a:t>D</a:t>
            </a:r>
            <a:r>
              <a:rPr lang="ru-RU" altLang="ru-RU" sz="2000" dirty="0" err="1" smtClean="0"/>
              <a:t>evelopment</a:t>
            </a:r>
            <a:r>
              <a:rPr lang="ru-RU" altLang="ru-RU" sz="2000" dirty="0" smtClean="0"/>
              <a:t> </a:t>
            </a:r>
            <a:r>
              <a:rPr lang="ru-RU" altLang="ru-RU" sz="2000" dirty="0" err="1" smtClean="0"/>
              <a:t>of</a:t>
            </a:r>
            <a:r>
              <a:rPr lang="ru-RU" altLang="ru-RU" sz="2000" dirty="0" smtClean="0"/>
              <a:t> </a:t>
            </a:r>
            <a:r>
              <a:rPr lang="en-US" altLang="ru-RU" sz="2000" dirty="0" err="1" smtClean="0"/>
              <a:t>V</a:t>
            </a:r>
            <a:r>
              <a:rPr lang="ru-RU" altLang="ru-RU" sz="2000" dirty="0" err="1" smtClean="0"/>
              <a:t>ocational</a:t>
            </a:r>
            <a:r>
              <a:rPr lang="ru-RU" altLang="ru-RU" sz="2000" dirty="0" smtClean="0"/>
              <a:t> </a:t>
            </a:r>
            <a:r>
              <a:rPr lang="en-US" altLang="ru-RU" sz="2000" dirty="0" err="1" smtClean="0"/>
              <a:t>E</a:t>
            </a:r>
            <a:r>
              <a:rPr lang="ru-RU" altLang="ru-RU" sz="2000" dirty="0" err="1" smtClean="0"/>
              <a:t>ducation</a:t>
            </a:r>
            <a:r>
              <a:rPr lang="ru-RU" altLang="ru-RU" sz="2000" dirty="0" smtClean="0"/>
              <a:t> </a:t>
            </a:r>
            <a:r>
              <a:rPr lang="ru-RU" altLang="ru-RU" sz="2000" dirty="0" err="1" smtClean="0"/>
              <a:t>and</a:t>
            </a:r>
            <a:r>
              <a:rPr lang="ru-RU" altLang="ru-RU" sz="2000" dirty="0" smtClean="0"/>
              <a:t> </a:t>
            </a:r>
            <a:r>
              <a:rPr lang="en-US" altLang="ru-RU" sz="2000" dirty="0" err="1" smtClean="0"/>
              <a:t>C</a:t>
            </a:r>
            <a:r>
              <a:rPr lang="ru-RU" altLang="ru-RU" sz="2000" dirty="0" err="1" smtClean="0"/>
              <a:t>ooperation</a:t>
            </a:r>
            <a:endParaRPr lang="en-US" altLang="ru-RU" sz="2000" dirty="0" smtClean="0"/>
          </a:p>
          <a:p>
            <a:pPr algn="just"/>
            <a:r>
              <a:rPr lang="en-US" altLang="ru-RU" sz="2000" dirty="0" smtClean="0"/>
              <a:t>IMPI-Flemish community, </a:t>
            </a:r>
            <a:r>
              <a:rPr lang="ru-RU" altLang="ru-RU" sz="2000" dirty="0" err="1" smtClean="0"/>
              <a:t>European</a:t>
            </a:r>
            <a:r>
              <a:rPr lang="ru-RU" altLang="ru-RU" sz="2000" dirty="0" smtClean="0"/>
              <a:t> </a:t>
            </a:r>
            <a:r>
              <a:rPr lang="ru-RU" altLang="ru-RU" sz="2000" dirty="0" err="1" smtClean="0"/>
              <a:t>Agency</a:t>
            </a:r>
            <a:r>
              <a:rPr lang="ru-RU" altLang="ru-RU" sz="2000" dirty="0" smtClean="0"/>
              <a:t> </a:t>
            </a:r>
            <a:r>
              <a:rPr lang="ru-RU" altLang="ru-RU" sz="2000" dirty="0" err="1" smtClean="0"/>
              <a:t>for</a:t>
            </a:r>
            <a:r>
              <a:rPr lang="ru-RU" altLang="ru-RU" sz="2000" dirty="0" smtClean="0"/>
              <a:t> </a:t>
            </a:r>
            <a:r>
              <a:rPr lang="ru-RU" altLang="ru-RU" sz="2000" dirty="0" err="1" smtClean="0"/>
              <a:t>the</a:t>
            </a:r>
            <a:r>
              <a:rPr lang="ru-RU" altLang="ru-RU" sz="2000" dirty="0" smtClean="0"/>
              <a:t> </a:t>
            </a:r>
            <a:r>
              <a:rPr lang="en-US" altLang="ru-RU" sz="2000" dirty="0" smtClean="0"/>
              <a:t>I</a:t>
            </a:r>
            <a:r>
              <a:rPr lang="ru-RU" altLang="ru-RU" sz="2000" dirty="0" err="1" smtClean="0"/>
              <a:t>nternationalization</a:t>
            </a:r>
            <a:r>
              <a:rPr lang="ru-RU" altLang="ru-RU" sz="2000" dirty="0" smtClean="0"/>
              <a:t> </a:t>
            </a:r>
            <a:r>
              <a:rPr lang="ru-RU" altLang="ru-RU" sz="2000" dirty="0" err="1" smtClean="0"/>
              <a:t>of</a:t>
            </a:r>
            <a:r>
              <a:rPr lang="ru-RU" altLang="ru-RU" sz="2000" dirty="0" smtClean="0"/>
              <a:t> </a:t>
            </a:r>
            <a:r>
              <a:rPr lang="en-US" altLang="ru-RU" sz="2000" dirty="0" smtClean="0"/>
              <a:t>H</a:t>
            </a:r>
            <a:r>
              <a:rPr lang="ru-RU" altLang="ru-RU" sz="2000" dirty="0" err="1" smtClean="0"/>
              <a:t>igher</a:t>
            </a:r>
            <a:r>
              <a:rPr lang="ru-RU" altLang="ru-RU" sz="2000" dirty="0" smtClean="0"/>
              <a:t> </a:t>
            </a:r>
            <a:r>
              <a:rPr lang="en-US" altLang="ru-RU" sz="2000" dirty="0" smtClean="0"/>
              <a:t>E</a:t>
            </a:r>
            <a:r>
              <a:rPr lang="ru-RU" altLang="ru-RU" sz="2000" dirty="0" err="1" smtClean="0"/>
              <a:t>ducation</a:t>
            </a:r>
            <a:r>
              <a:rPr lang="ru-RU" altLang="ru-RU" sz="2000" dirty="0" smtClean="0"/>
              <a:t> </a:t>
            </a:r>
            <a:endParaRPr lang="en-US" altLang="ru-RU" sz="2000" dirty="0" smtClean="0"/>
          </a:p>
          <a:p>
            <a:pPr algn="just"/>
            <a:r>
              <a:rPr lang="ru-RU" altLang="ru-RU" sz="2000" dirty="0" smtClean="0"/>
              <a:t>ASIIN</a:t>
            </a:r>
            <a:r>
              <a:rPr lang="en-US" altLang="ru-RU" sz="2000" dirty="0" smtClean="0"/>
              <a:t>, </a:t>
            </a:r>
            <a:r>
              <a:rPr lang="ru-RU" altLang="ru-RU" sz="2000" dirty="0" err="1" smtClean="0"/>
              <a:t>Agency</a:t>
            </a:r>
            <a:r>
              <a:rPr lang="ru-RU" altLang="ru-RU" sz="2000" dirty="0" smtClean="0"/>
              <a:t> </a:t>
            </a:r>
            <a:r>
              <a:rPr lang="ru-RU" altLang="ru-RU" sz="2000" dirty="0" err="1" smtClean="0"/>
              <a:t>for</a:t>
            </a:r>
            <a:r>
              <a:rPr lang="ru-RU" altLang="ru-RU" sz="2000" dirty="0" smtClean="0"/>
              <a:t> </a:t>
            </a:r>
            <a:r>
              <a:rPr lang="en-US" altLang="ru-RU" sz="2000" dirty="0" smtClean="0"/>
              <a:t>A</a:t>
            </a:r>
            <a:r>
              <a:rPr lang="ru-RU" altLang="ru-RU" sz="2000" dirty="0" err="1" smtClean="0"/>
              <a:t>ccreditation</a:t>
            </a:r>
            <a:r>
              <a:rPr lang="ru-RU" altLang="ru-RU" sz="2000" dirty="0" smtClean="0"/>
              <a:t> </a:t>
            </a:r>
            <a:r>
              <a:rPr lang="en-US" altLang="ru-RU" sz="2000" dirty="0" smtClean="0"/>
              <a:t>of Degree </a:t>
            </a:r>
            <a:r>
              <a:rPr lang="en-US" altLang="ru-RU" sz="2000" dirty="0" err="1" smtClean="0"/>
              <a:t>Programmes</a:t>
            </a:r>
            <a:r>
              <a:rPr lang="en-US" altLang="ru-RU" sz="2000" dirty="0" smtClean="0"/>
              <a:t> in Engineering, Informatics, Mathematics and Natural Sciences</a:t>
            </a:r>
            <a:endParaRPr lang="ru-RU" altLang="ru-RU" sz="2000" dirty="0" smtClean="0"/>
          </a:p>
          <a:p>
            <a:endParaRPr lang="en-US" dirty="0" smtClean="0"/>
          </a:p>
          <a:p>
            <a:pPr>
              <a:buNone/>
            </a:pPr>
            <a:endParaRPr lang="en-GB" dirty="0" smtClean="0"/>
          </a:p>
          <a:p>
            <a:pPr>
              <a:buNone/>
            </a:pPr>
            <a:endParaRPr lang="en-GB" dirty="0"/>
          </a:p>
        </p:txBody>
      </p:sp>
      <p:pic>
        <p:nvPicPr>
          <p:cNvPr id="10" name="Picture 2"/>
          <p:cNvPicPr>
            <a:picLocks noChangeAspect="1" noChangeArrowheads="1"/>
          </p:cNvPicPr>
          <p:nvPr/>
        </p:nvPicPr>
        <p:blipFill>
          <a:blip r:embed="rId2" cstate="print"/>
          <a:srcRect/>
          <a:stretch>
            <a:fillRect/>
          </a:stretch>
        </p:blipFill>
        <p:spPr bwMode="auto">
          <a:xfrm>
            <a:off x="2620963" y="1525803"/>
            <a:ext cx="1406525" cy="576263"/>
          </a:xfrm>
          <a:prstGeom prst="rect">
            <a:avLst/>
          </a:prstGeom>
          <a:noFill/>
          <a:ln w="9525">
            <a:solidFill>
              <a:schemeClr val="tx1"/>
            </a:solidFill>
            <a:miter lim="800000"/>
            <a:headEnd/>
            <a:tailEnd/>
          </a:ln>
        </p:spPr>
      </p:pic>
      <p:pic>
        <p:nvPicPr>
          <p:cNvPr id="12" name="Picture 3"/>
          <p:cNvPicPr>
            <a:picLocks noChangeAspect="1" noChangeArrowheads="1"/>
          </p:cNvPicPr>
          <p:nvPr/>
        </p:nvPicPr>
        <p:blipFill>
          <a:blip r:embed="rId3" cstate="print"/>
          <a:srcRect/>
          <a:stretch>
            <a:fillRect/>
          </a:stretch>
        </p:blipFill>
        <p:spPr bwMode="auto">
          <a:xfrm>
            <a:off x="4110038" y="1525803"/>
            <a:ext cx="2038350" cy="555625"/>
          </a:xfrm>
          <a:prstGeom prst="rect">
            <a:avLst/>
          </a:prstGeom>
          <a:noFill/>
          <a:ln w="9525">
            <a:solidFill>
              <a:schemeClr val="tx1"/>
            </a:solidFill>
            <a:miter lim="800000"/>
            <a:headEnd/>
            <a:tailEnd/>
          </a:ln>
        </p:spPr>
      </p:pic>
      <p:pic>
        <p:nvPicPr>
          <p:cNvPr id="13" name="Picture 4"/>
          <p:cNvPicPr>
            <a:picLocks noChangeAspect="1" noChangeArrowheads="1"/>
          </p:cNvPicPr>
          <p:nvPr/>
        </p:nvPicPr>
        <p:blipFill>
          <a:blip r:embed="rId4" cstate="print"/>
          <a:srcRect/>
          <a:stretch>
            <a:fillRect/>
          </a:stretch>
        </p:blipFill>
        <p:spPr bwMode="auto">
          <a:xfrm>
            <a:off x="7208838" y="1517866"/>
            <a:ext cx="904875" cy="563562"/>
          </a:xfrm>
          <a:prstGeom prst="rect">
            <a:avLst/>
          </a:prstGeom>
          <a:noFill/>
          <a:ln w="9525">
            <a:solidFill>
              <a:schemeClr val="tx1"/>
            </a:solidFill>
            <a:miter lim="800000"/>
            <a:headEnd/>
            <a:tailEnd/>
          </a:ln>
        </p:spPr>
      </p:pic>
      <p:pic>
        <p:nvPicPr>
          <p:cNvPr id="14" name="Picture 5"/>
          <p:cNvPicPr>
            <a:picLocks noChangeAspect="1" noChangeArrowheads="1"/>
          </p:cNvPicPr>
          <p:nvPr/>
        </p:nvPicPr>
        <p:blipFill>
          <a:blip r:embed="rId5" cstate="print"/>
          <a:srcRect/>
          <a:stretch>
            <a:fillRect/>
          </a:stretch>
        </p:blipFill>
        <p:spPr bwMode="auto">
          <a:xfrm>
            <a:off x="1612900" y="1517866"/>
            <a:ext cx="919163" cy="576262"/>
          </a:xfrm>
          <a:prstGeom prst="rect">
            <a:avLst/>
          </a:prstGeom>
          <a:noFill/>
          <a:ln w="9525">
            <a:solidFill>
              <a:schemeClr val="tx1"/>
            </a:solidFill>
            <a:miter lim="800000"/>
            <a:headEnd/>
            <a:tailEnd/>
          </a:ln>
        </p:spPr>
      </p:pic>
      <p:pic>
        <p:nvPicPr>
          <p:cNvPr id="15" name="Picture 6" descr="F:\лого\header.jpg"/>
          <p:cNvPicPr>
            <a:picLocks noChangeAspect="1" noChangeArrowheads="1"/>
          </p:cNvPicPr>
          <p:nvPr/>
        </p:nvPicPr>
        <p:blipFill>
          <a:blip r:embed="rId6" cstate="print"/>
          <a:srcRect/>
          <a:stretch>
            <a:fillRect/>
          </a:stretch>
        </p:blipFill>
        <p:spPr bwMode="auto">
          <a:xfrm>
            <a:off x="315913" y="1497228"/>
            <a:ext cx="1225550" cy="584200"/>
          </a:xfrm>
          <a:prstGeom prst="rect">
            <a:avLst/>
          </a:prstGeom>
          <a:noFill/>
          <a:ln w="9525">
            <a:solidFill>
              <a:schemeClr val="tx1"/>
            </a:solidFill>
            <a:miter lim="800000"/>
            <a:headEnd/>
            <a:tailEnd/>
          </a:ln>
        </p:spPr>
      </p:pic>
      <p:pic>
        <p:nvPicPr>
          <p:cNvPr id="18" name="Picture 7" descr="F:\лого\Worldscills.bmp"/>
          <p:cNvPicPr>
            <a:picLocks noChangeAspect="1" noChangeArrowheads="1"/>
          </p:cNvPicPr>
          <p:nvPr/>
        </p:nvPicPr>
        <p:blipFill>
          <a:blip r:embed="rId7" cstate="print"/>
          <a:srcRect/>
          <a:stretch>
            <a:fillRect/>
          </a:stretch>
        </p:blipFill>
        <p:spPr bwMode="auto">
          <a:xfrm>
            <a:off x="6197600" y="1517866"/>
            <a:ext cx="958850" cy="563562"/>
          </a:xfrm>
          <a:prstGeom prst="rect">
            <a:avLst/>
          </a:prstGeom>
          <a:noFill/>
          <a:ln w="9525">
            <a:solidFill>
              <a:schemeClr val="tx1"/>
            </a:solidFill>
            <a:miter lim="800000"/>
            <a:headEnd/>
            <a:tailEnd/>
          </a:ln>
        </p:spPr>
      </p:pic>
      <p:pic>
        <p:nvPicPr>
          <p:cNvPr id="19" name="Picture 10"/>
          <p:cNvPicPr>
            <a:picLocks noChangeAspect="1" noChangeArrowheads="1"/>
          </p:cNvPicPr>
          <p:nvPr/>
        </p:nvPicPr>
        <p:blipFill>
          <a:blip r:embed="rId8" cstate="print"/>
          <a:srcRect/>
          <a:stretch>
            <a:fillRect/>
          </a:stretch>
        </p:blipFill>
        <p:spPr bwMode="auto">
          <a:xfrm>
            <a:off x="8188325" y="1454366"/>
            <a:ext cx="690563"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Stakeholders interested in the project outcomes/activities:</a:t>
            </a:r>
            <a:endParaRPr lang="en-GB" dirty="0"/>
          </a:p>
        </p:txBody>
      </p:sp>
      <p:sp>
        <p:nvSpPr>
          <p:cNvPr id="4" name="Rectangle 2"/>
          <p:cNvSpPr txBox="1">
            <a:spLocks noChangeArrowheads="1"/>
          </p:cNvSpPr>
          <p:nvPr/>
        </p:nvSpPr>
        <p:spPr>
          <a:xfrm>
            <a:off x="-77788" y="2492375"/>
            <a:ext cx="3859213" cy="342900"/>
          </a:xfrm>
          <a:prstGeom prst="rect">
            <a:avLst/>
          </a:prstGeom>
        </p:spPr>
        <p:txBody>
          <a:bodyPr vert="horz" lIns="0" tIns="0" rIns="0" bIns="0" rtlCol="0">
            <a:noAutofit/>
          </a:bodyPr>
          <a:lstStyle/>
          <a:p>
            <a:pPr marL="328613" indent="-150813">
              <a:spcBef>
                <a:spcPts val="450"/>
              </a:spcBef>
              <a:buSzPct val="110000"/>
              <a:buFont typeface="Arial" pitchFamily="34" charset="0"/>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en-US" altLang="ru-RU" dirty="0" smtClean="0">
                <a:solidFill>
                  <a:srgbClr val="00407A"/>
                </a:solidFill>
                <a:latin typeface="Arial" pitchFamily="34" charset="0"/>
                <a:cs typeface="Arial" pitchFamily="34" charset="0"/>
              </a:rPr>
              <a:t>Rostov combine-harvester plant</a:t>
            </a:r>
          </a:p>
          <a:p>
            <a:pPr marL="328613" marR="0" lvl="0" indent="-328613" algn="l" defTabSz="914400" rtl="0" eaLnBrk="1" fontAlgn="auto" latinLnBrk="0" hangingPunct="1">
              <a:lnSpc>
                <a:spcPct val="100000"/>
              </a:lnSpc>
              <a:spcBef>
                <a:spcPts val="500"/>
              </a:spcBef>
              <a:spcAft>
                <a:spcPts val="0"/>
              </a:spcAft>
              <a:buClrTx/>
              <a:buSzTx/>
              <a:buFont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endParaRPr kumimoji="0" lang="en-US" altLang="ru-RU" sz="2000" b="0" i="0" u="none" strike="noStrike" kern="1200" cap="none" spc="0" normalizeH="0" baseline="0" noProof="0" dirty="0" smtClean="0">
              <a:ln>
                <a:noFill/>
              </a:ln>
              <a:solidFill>
                <a:srgbClr val="00407A"/>
              </a:solidFill>
              <a:effectLst/>
              <a:uLnTx/>
              <a:uFillTx/>
              <a:latin typeface="Arial" pitchFamily="34" charset="0"/>
              <a:ea typeface="+mn-ea"/>
              <a:cs typeface="Arial" pitchFamily="34" charset="0"/>
            </a:endParaRPr>
          </a:p>
          <a:p>
            <a:pPr marL="328613" marR="0" lvl="0" indent="-328613" algn="l" defTabSz="914400" rtl="0" eaLnBrk="1" fontAlgn="auto" latinLnBrk="0" hangingPunct="1">
              <a:lnSpc>
                <a:spcPct val="100000"/>
              </a:lnSpc>
              <a:spcBef>
                <a:spcPts val="500"/>
              </a:spcBef>
              <a:spcAft>
                <a:spcPts val="0"/>
              </a:spcAft>
              <a:buClrTx/>
              <a:buSzPct val="110000"/>
              <a:buFont typeface="Arial" pitchFamily="34" charset="0"/>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endParaRPr kumimoji="0" lang="en-US" altLang="ru-RU" sz="2000" b="0" i="0" u="none" strike="noStrike" kern="1200" cap="none" spc="0" normalizeH="0" baseline="0" noProof="0" dirty="0" smtClean="0">
              <a:ln>
                <a:noFill/>
              </a:ln>
              <a:solidFill>
                <a:srgbClr val="00407A"/>
              </a:solidFill>
              <a:effectLst/>
              <a:uLnTx/>
              <a:uFillTx/>
              <a:latin typeface="Arial" pitchFamily="34" charset="0"/>
              <a:ea typeface="+mn-ea"/>
              <a:cs typeface="Arial" pitchFamily="34" charset="0"/>
            </a:endParaRPr>
          </a:p>
          <a:p>
            <a:pPr marL="328613" marR="0" lvl="0" indent="-328613" algn="l" defTabSz="914400" rtl="0" eaLnBrk="1" fontAlgn="auto" latinLnBrk="0" hangingPunct="1">
              <a:lnSpc>
                <a:spcPct val="100000"/>
              </a:lnSpc>
              <a:spcBef>
                <a:spcPts val="500"/>
              </a:spcBef>
              <a:spcAft>
                <a:spcPts val="0"/>
              </a:spcAft>
              <a:buClrTx/>
              <a:buSzPct val="110000"/>
              <a:buFont typeface="Arial" pitchFamily="34" charset="0"/>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endParaRPr kumimoji="0" lang="en-US" altLang="ru-RU" sz="2000" b="0" i="0" u="none" strike="noStrike" kern="1200" cap="none" spc="0" normalizeH="0" baseline="0" noProof="0" dirty="0" smtClean="0">
              <a:ln>
                <a:noFill/>
              </a:ln>
              <a:solidFill>
                <a:srgbClr val="00407A"/>
              </a:solidFill>
              <a:effectLst/>
              <a:uLnTx/>
              <a:uFillTx/>
              <a:latin typeface="Arial" pitchFamily="34" charset="0"/>
              <a:ea typeface="+mn-ea"/>
              <a:cs typeface="Arial" pitchFamily="34" charset="0"/>
            </a:endParaRPr>
          </a:p>
        </p:txBody>
      </p:sp>
      <p:sp>
        <p:nvSpPr>
          <p:cNvPr id="5" name="Rectangle 3"/>
          <p:cNvSpPr txBox="1">
            <a:spLocks noChangeArrowheads="1"/>
          </p:cNvSpPr>
          <p:nvPr/>
        </p:nvSpPr>
        <p:spPr>
          <a:xfrm>
            <a:off x="395288" y="4452937"/>
            <a:ext cx="3816350" cy="360363"/>
          </a:xfrm>
          <a:prstGeom prst="rect">
            <a:avLst/>
          </a:prstGeom>
        </p:spPr>
        <p:txBody>
          <a:bodyPr/>
          <a:lstStyle/>
          <a:p>
            <a:pPr marL="328613" marR="0" lvl="0" indent="-328613" algn="l" defTabSz="914400" rtl="0" eaLnBrk="1" fontAlgn="auto" latinLnBrk="0" hangingPunct="1">
              <a:lnSpc>
                <a:spcPct val="100000"/>
              </a:lnSpc>
              <a:spcBef>
                <a:spcPts val="450"/>
              </a:spcBef>
              <a:spcAft>
                <a:spcPts val="0"/>
              </a:spcAft>
              <a:buClrTx/>
              <a:buSzPct val="110000"/>
              <a:buFont typeface="Arial" pitchFamily="34" charset="0"/>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kumimoji="0" lang="en-US" altLang="ru-RU" sz="1800" b="0" i="0" u="none" strike="noStrike" kern="1200" cap="none" spc="0" normalizeH="0" baseline="0" noProof="0" dirty="0" smtClean="0">
                <a:ln>
                  <a:noFill/>
                </a:ln>
                <a:solidFill>
                  <a:srgbClr val="00407A"/>
                </a:solidFill>
                <a:effectLst/>
                <a:uLnTx/>
                <a:uFillTx/>
                <a:latin typeface="Arial" pitchFamily="34" charset="0"/>
                <a:ea typeface="+mn-ea"/>
                <a:cs typeface="Arial" pitchFamily="34" charset="0"/>
              </a:rPr>
              <a:t>Metal working enterprise</a:t>
            </a:r>
          </a:p>
        </p:txBody>
      </p:sp>
      <p:pic>
        <p:nvPicPr>
          <p:cNvPr id="6" name="Picture 4"/>
          <p:cNvPicPr>
            <a:picLocks noChangeAspect="1" noChangeArrowheads="1"/>
          </p:cNvPicPr>
          <p:nvPr/>
        </p:nvPicPr>
        <p:blipFill>
          <a:blip r:embed="rId2" cstate="print"/>
          <a:srcRect/>
          <a:stretch>
            <a:fillRect/>
          </a:stretch>
        </p:blipFill>
        <p:spPr bwMode="auto">
          <a:xfrm>
            <a:off x="395288" y="1743075"/>
            <a:ext cx="2781300" cy="635000"/>
          </a:xfrm>
          <a:prstGeom prst="rect">
            <a:avLst/>
          </a:prstGeom>
          <a:noFill/>
          <a:ln w="9525">
            <a:noFill/>
            <a:round/>
            <a:headEnd/>
            <a:tailEnd/>
          </a:ln>
        </p:spPr>
      </p:pic>
      <p:pic>
        <p:nvPicPr>
          <p:cNvPr id="7" name="Picture 5"/>
          <p:cNvPicPr>
            <a:picLocks noChangeAspect="1" noChangeArrowheads="1"/>
          </p:cNvPicPr>
          <p:nvPr/>
        </p:nvPicPr>
        <p:blipFill>
          <a:blip r:embed="rId3" cstate="print"/>
          <a:srcRect/>
          <a:stretch>
            <a:fillRect/>
          </a:stretch>
        </p:blipFill>
        <p:spPr bwMode="auto">
          <a:xfrm>
            <a:off x="468313" y="2738437"/>
            <a:ext cx="2781300" cy="635000"/>
          </a:xfrm>
          <a:prstGeom prst="rect">
            <a:avLst/>
          </a:prstGeom>
          <a:noFill/>
          <a:ln w="9525">
            <a:noFill/>
            <a:round/>
            <a:headEnd/>
            <a:tailEnd/>
          </a:ln>
        </p:spPr>
      </p:pic>
      <p:pic>
        <p:nvPicPr>
          <p:cNvPr id="8" name="Picture 7"/>
          <p:cNvPicPr>
            <a:picLocks noChangeAspect="1" noChangeArrowheads="1"/>
          </p:cNvPicPr>
          <p:nvPr/>
        </p:nvPicPr>
        <p:blipFill>
          <a:blip r:embed="rId4" cstate="print"/>
          <a:srcRect/>
          <a:stretch>
            <a:fillRect/>
          </a:stretch>
        </p:blipFill>
        <p:spPr bwMode="auto">
          <a:xfrm>
            <a:off x="539750" y="4884737"/>
            <a:ext cx="2781300" cy="635000"/>
          </a:xfrm>
          <a:prstGeom prst="rect">
            <a:avLst/>
          </a:prstGeom>
          <a:noFill/>
          <a:ln w="9525">
            <a:noFill/>
            <a:round/>
            <a:headEnd/>
            <a:tailEnd/>
          </a:ln>
        </p:spPr>
      </p:pic>
      <p:pic>
        <p:nvPicPr>
          <p:cNvPr id="9" name="Picture 8"/>
          <p:cNvPicPr>
            <a:picLocks noChangeAspect="1" noChangeArrowheads="1"/>
          </p:cNvPicPr>
          <p:nvPr/>
        </p:nvPicPr>
        <p:blipFill>
          <a:blip r:embed="rId5" cstate="print"/>
          <a:srcRect/>
          <a:stretch>
            <a:fillRect/>
          </a:stretch>
        </p:blipFill>
        <p:spPr bwMode="auto">
          <a:xfrm>
            <a:off x="6140450" y="4513262"/>
            <a:ext cx="2781300" cy="635000"/>
          </a:xfrm>
          <a:prstGeom prst="rect">
            <a:avLst/>
          </a:prstGeom>
          <a:noFill/>
          <a:ln w="9525">
            <a:noFill/>
            <a:round/>
            <a:headEnd/>
            <a:tailEnd/>
          </a:ln>
        </p:spPr>
      </p:pic>
      <p:pic>
        <p:nvPicPr>
          <p:cNvPr id="10" name="Picture 9"/>
          <p:cNvPicPr>
            <a:picLocks noChangeAspect="1" noChangeArrowheads="1"/>
          </p:cNvPicPr>
          <p:nvPr/>
        </p:nvPicPr>
        <p:blipFill>
          <a:blip r:embed="rId6" cstate="print"/>
          <a:srcRect/>
          <a:stretch>
            <a:fillRect/>
          </a:stretch>
        </p:blipFill>
        <p:spPr bwMode="auto">
          <a:xfrm>
            <a:off x="5940425" y="1344613"/>
            <a:ext cx="2781300" cy="635000"/>
          </a:xfrm>
          <a:prstGeom prst="rect">
            <a:avLst/>
          </a:prstGeom>
          <a:noFill/>
          <a:ln w="9525">
            <a:noFill/>
            <a:round/>
            <a:headEnd/>
            <a:tailEnd/>
          </a:ln>
        </p:spPr>
      </p:pic>
      <p:sp>
        <p:nvSpPr>
          <p:cNvPr id="11" name="Rectangle 13"/>
          <p:cNvSpPr>
            <a:spLocks noChangeArrowheads="1"/>
          </p:cNvSpPr>
          <p:nvPr/>
        </p:nvSpPr>
        <p:spPr bwMode="auto">
          <a:xfrm>
            <a:off x="323850" y="3373437"/>
            <a:ext cx="4038600" cy="504825"/>
          </a:xfrm>
          <a:prstGeom prst="rect">
            <a:avLst/>
          </a:prstGeom>
          <a:noFill/>
          <a:ln w="9525">
            <a:noFill/>
            <a:round/>
            <a:headEnd/>
            <a:tailEnd/>
          </a:ln>
        </p:spPr>
        <p:txBody>
          <a:bodyPr lIns="90000" tIns="46800" rIns="90000" bIns="46800"/>
          <a:lstStyle/>
          <a:p>
            <a:pPr marL="328613" indent="-328613">
              <a:spcBef>
                <a:spcPts val="500"/>
              </a:spcBef>
              <a:buFont typeface="Arial" pitchFamily="34"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r>
              <a:rPr lang="en-US" altLang="ru-RU" dirty="0" smtClean="0">
                <a:solidFill>
                  <a:srgbClr val="00407A"/>
                </a:solidFill>
                <a:latin typeface="Arial" pitchFamily="34" charset="0"/>
                <a:cs typeface="Arial" pitchFamily="34" charset="0"/>
              </a:rPr>
              <a:t>Rostov helicopter plant</a:t>
            </a:r>
          </a:p>
          <a:p>
            <a:pPr marL="328613" indent="-328613">
              <a:spcBef>
                <a:spcPts val="500"/>
              </a:spcBef>
              <a:buFont typeface="Arial" pitchFamily="34"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endParaRPr lang="en-US" altLang="ru-RU" sz="2000" dirty="0">
              <a:solidFill>
                <a:srgbClr val="000000"/>
              </a:solidFill>
            </a:endParaRPr>
          </a:p>
          <a:p>
            <a:pPr marL="328613" indent="-328613">
              <a:spcBef>
                <a:spcPts val="500"/>
              </a:spcBef>
              <a:buFont typeface="Arial" pitchFamily="34"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endParaRPr lang="en-US" altLang="ru-RU" sz="2000" dirty="0">
              <a:solidFill>
                <a:srgbClr val="000000"/>
              </a:solidFill>
            </a:endParaRPr>
          </a:p>
        </p:txBody>
      </p:sp>
      <p:sp>
        <p:nvSpPr>
          <p:cNvPr id="12" name="Rectangle 14"/>
          <p:cNvSpPr>
            <a:spLocks noChangeArrowheads="1"/>
          </p:cNvSpPr>
          <p:nvPr/>
        </p:nvSpPr>
        <p:spPr bwMode="auto">
          <a:xfrm>
            <a:off x="5105400" y="2060575"/>
            <a:ext cx="4038600" cy="431800"/>
          </a:xfrm>
          <a:prstGeom prst="rect">
            <a:avLst/>
          </a:prstGeom>
          <a:noFill/>
          <a:ln w="9525">
            <a:noFill/>
            <a:round/>
            <a:headEnd/>
            <a:tailEnd/>
          </a:ln>
        </p:spPr>
        <p:txBody>
          <a:bodyPr lIns="90000" tIns="46800" rIns="90000" bIns="46800"/>
          <a:lstStyle/>
          <a:p>
            <a:pPr marL="328613" indent="-150813">
              <a:spcBef>
                <a:spcPts val="450"/>
              </a:spcBef>
              <a:buFont typeface="Arial" pitchFamily="34"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r>
              <a:rPr lang="en-US" altLang="ru-RU" dirty="0" smtClean="0">
                <a:solidFill>
                  <a:srgbClr val="00407A"/>
                </a:solidFill>
                <a:latin typeface="Arial" pitchFamily="34" charset="0"/>
                <a:cs typeface="Arial" pitchFamily="34" charset="0"/>
              </a:rPr>
              <a:t>Novocherkassk locomotive plant</a:t>
            </a:r>
          </a:p>
          <a:p>
            <a:pPr marL="328613" indent="-328613">
              <a:spcBef>
                <a:spcPts val="500"/>
              </a:spcBef>
              <a:buClrTx/>
              <a:buSzTx/>
              <a:buFontTx/>
              <a:buNone/>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endParaRPr lang="en-US" altLang="ru-RU" sz="2000" dirty="0">
              <a:solidFill>
                <a:srgbClr val="000000"/>
              </a:solidFill>
            </a:endParaRPr>
          </a:p>
          <a:p>
            <a:pPr marL="328613" indent="-328613">
              <a:spcBef>
                <a:spcPts val="500"/>
              </a:spcBef>
              <a:buFont typeface="Arial" pitchFamily="34"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endParaRPr lang="en-US" altLang="ru-RU" sz="2000" dirty="0">
              <a:solidFill>
                <a:srgbClr val="000000"/>
              </a:solidFill>
            </a:endParaRPr>
          </a:p>
          <a:p>
            <a:pPr marL="328613" indent="-328613">
              <a:spcBef>
                <a:spcPts val="500"/>
              </a:spcBef>
              <a:buFont typeface="Arial" pitchFamily="34"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endParaRPr lang="en-US" altLang="ru-RU" sz="2000" dirty="0">
              <a:solidFill>
                <a:srgbClr val="000000"/>
              </a:solidFill>
            </a:endParaRPr>
          </a:p>
        </p:txBody>
      </p:sp>
      <p:sp>
        <p:nvSpPr>
          <p:cNvPr id="13" name="Rectangle 15"/>
          <p:cNvSpPr>
            <a:spLocks noChangeArrowheads="1"/>
          </p:cNvSpPr>
          <p:nvPr/>
        </p:nvSpPr>
        <p:spPr bwMode="auto">
          <a:xfrm>
            <a:off x="5105400" y="3213100"/>
            <a:ext cx="3816350" cy="431800"/>
          </a:xfrm>
          <a:prstGeom prst="rect">
            <a:avLst/>
          </a:prstGeom>
          <a:noFill/>
          <a:ln w="9525">
            <a:noFill/>
            <a:round/>
            <a:headEnd/>
            <a:tailEnd/>
          </a:ln>
        </p:spPr>
        <p:txBody>
          <a:bodyPr lIns="90000" tIns="46800" rIns="90000" bIns="46800"/>
          <a:lstStyle/>
          <a:p>
            <a:pPr marL="328613" indent="-328613">
              <a:spcBef>
                <a:spcPts val="450"/>
              </a:spcBef>
              <a:buFont typeface="Arial" pitchFamily="34"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r>
              <a:rPr lang="en-US" altLang="ru-RU" dirty="0">
                <a:solidFill>
                  <a:srgbClr val="000000"/>
                </a:solidFill>
              </a:rPr>
              <a:t>  </a:t>
            </a:r>
            <a:r>
              <a:rPr lang="en-US" altLang="ru-RU" dirty="0" smtClean="0">
                <a:solidFill>
                  <a:srgbClr val="00407A"/>
                </a:solidFill>
                <a:latin typeface="Arial" pitchFamily="34" charset="0"/>
                <a:cs typeface="Arial" pitchFamily="34" charset="0"/>
              </a:rPr>
              <a:t>Taganrog vehicle manufacturer</a:t>
            </a:r>
          </a:p>
          <a:p>
            <a:pPr marL="328613" indent="-328613">
              <a:spcBef>
                <a:spcPts val="500"/>
              </a:spcBef>
              <a:buClrTx/>
              <a:buSzTx/>
              <a:buFontTx/>
              <a:buNone/>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endParaRPr lang="en-US" altLang="ru-RU" sz="2000" dirty="0">
              <a:solidFill>
                <a:srgbClr val="000000"/>
              </a:solidFill>
            </a:endParaRPr>
          </a:p>
          <a:p>
            <a:pPr marL="328613" indent="-328613">
              <a:spcBef>
                <a:spcPts val="500"/>
              </a:spcBef>
              <a:buFont typeface="Arial" pitchFamily="34"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endParaRPr lang="en-US" altLang="ru-RU" sz="2000" dirty="0">
              <a:solidFill>
                <a:srgbClr val="000000"/>
              </a:solidFill>
            </a:endParaRPr>
          </a:p>
          <a:p>
            <a:pPr marL="328613" indent="-328613">
              <a:spcBef>
                <a:spcPts val="500"/>
              </a:spcBef>
              <a:buFont typeface="Arial" pitchFamily="34"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endParaRPr lang="en-US" altLang="ru-RU" sz="2000" dirty="0">
              <a:solidFill>
                <a:srgbClr val="000000"/>
              </a:solidFill>
            </a:endParaRPr>
          </a:p>
        </p:txBody>
      </p:sp>
      <p:sp>
        <p:nvSpPr>
          <p:cNvPr id="14" name="Rectangle 16"/>
          <p:cNvSpPr>
            <a:spLocks noChangeArrowheads="1"/>
          </p:cNvSpPr>
          <p:nvPr/>
        </p:nvSpPr>
        <p:spPr bwMode="auto">
          <a:xfrm>
            <a:off x="5219700" y="4127500"/>
            <a:ext cx="3743325" cy="431800"/>
          </a:xfrm>
          <a:prstGeom prst="rect">
            <a:avLst/>
          </a:prstGeom>
          <a:noFill/>
          <a:ln w="9525">
            <a:noFill/>
            <a:round/>
            <a:headEnd/>
            <a:tailEnd/>
          </a:ln>
        </p:spPr>
        <p:txBody>
          <a:bodyPr lIns="90000" tIns="46800" rIns="90000" bIns="46800"/>
          <a:lstStyle/>
          <a:p>
            <a:pPr marL="328613" indent="-328613">
              <a:spcBef>
                <a:spcPts val="450"/>
              </a:spcBef>
              <a:buFont typeface="Arial" pitchFamily="34"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r>
              <a:rPr lang="en-US" altLang="ru-RU" dirty="0" smtClean="0">
                <a:solidFill>
                  <a:srgbClr val="00407A"/>
                </a:solidFill>
                <a:latin typeface="Arial" pitchFamily="34" charset="0"/>
                <a:cs typeface="Arial" pitchFamily="34" charset="0"/>
              </a:rPr>
              <a:t>Azov optical-mechanical plant</a:t>
            </a:r>
          </a:p>
          <a:p>
            <a:pPr marL="328613" indent="-328613">
              <a:spcBef>
                <a:spcPts val="500"/>
              </a:spcBef>
              <a:buClrTx/>
              <a:buSzTx/>
              <a:buFontTx/>
              <a:buNone/>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endParaRPr lang="en-US" altLang="ru-RU" sz="2000" dirty="0">
              <a:solidFill>
                <a:srgbClr val="000000"/>
              </a:solidFill>
            </a:endParaRPr>
          </a:p>
          <a:p>
            <a:pPr marL="328613" indent="-328613">
              <a:spcBef>
                <a:spcPts val="500"/>
              </a:spcBef>
              <a:buFont typeface="Arial" pitchFamily="34"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endParaRPr lang="en-US" altLang="ru-RU" sz="2000" dirty="0">
              <a:solidFill>
                <a:srgbClr val="000000"/>
              </a:solidFill>
            </a:endParaRPr>
          </a:p>
          <a:p>
            <a:pPr marL="328613" indent="-328613">
              <a:spcBef>
                <a:spcPts val="500"/>
              </a:spcBef>
              <a:buFont typeface="Arial" pitchFamily="34"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endParaRPr lang="en-US" altLang="ru-RU" sz="2000" dirty="0">
              <a:solidFill>
                <a:srgbClr val="000000"/>
              </a:solidFill>
            </a:endParaRPr>
          </a:p>
        </p:txBody>
      </p:sp>
      <p:sp>
        <p:nvSpPr>
          <p:cNvPr id="15" name="Rectangle 17"/>
          <p:cNvSpPr>
            <a:spLocks noChangeArrowheads="1"/>
          </p:cNvSpPr>
          <p:nvPr/>
        </p:nvSpPr>
        <p:spPr bwMode="auto">
          <a:xfrm>
            <a:off x="3419475" y="5084763"/>
            <a:ext cx="2447925" cy="431800"/>
          </a:xfrm>
          <a:prstGeom prst="rect">
            <a:avLst/>
          </a:prstGeom>
          <a:noFill/>
          <a:ln w="9525">
            <a:noFill/>
            <a:round/>
            <a:headEnd/>
            <a:tailEnd/>
          </a:ln>
        </p:spPr>
        <p:txBody>
          <a:bodyPr lIns="90000" tIns="46800" rIns="90000" bIns="46800"/>
          <a:lstStyle/>
          <a:p>
            <a:pPr marL="328613" indent="-328613">
              <a:spcBef>
                <a:spcPts val="450"/>
              </a:spcBef>
              <a:buFont typeface="Arial" pitchFamily="34"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r>
              <a:rPr lang="en-US" altLang="ru-RU" dirty="0" smtClean="0">
                <a:solidFill>
                  <a:srgbClr val="00407A"/>
                </a:solidFill>
                <a:latin typeface="Arial" pitchFamily="34" charset="0"/>
                <a:cs typeface="Arial" pitchFamily="34" charset="0"/>
              </a:rPr>
              <a:t>Energy company</a:t>
            </a:r>
          </a:p>
          <a:p>
            <a:pPr marL="328613" indent="-328613">
              <a:spcBef>
                <a:spcPts val="500"/>
              </a:spcBef>
              <a:buClrTx/>
              <a:buSzTx/>
              <a:buFontTx/>
              <a:buNone/>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endParaRPr lang="en-US" altLang="ru-RU" sz="2000" dirty="0">
              <a:solidFill>
                <a:srgbClr val="000000"/>
              </a:solidFill>
            </a:endParaRPr>
          </a:p>
          <a:p>
            <a:pPr marL="328613" indent="-328613">
              <a:spcBef>
                <a:spcPts val="500"/>
              </a:spcBef>
              <a:buFont typeface="Arial" pitchFamily="34"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endParaRPr lang="en-US" altLang="ru-RU" sz="2000" dirty="0">
              <a:solidFill>
                <a:srgbClr val="000000"/>
              </a:solidFill>
            </a:endParaRPr>
          </a:p>
          <a:p>
            <a:pPr marL="328613" indent="-328613">
              <a:spcBef>
                <a:spcPts val="500"/>
              </a:spcBef>
              <a:buFont typeface="Arial" pitchFamily="34"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endParaRPr lang="en-US" altLang="ru-RU" sz="2000" dirty="0">
              <a:solidFill>
                <a:srgbClr val="000000"/>
              </a:solidFill>
            </a:endParaRPr>
          </a:p>
        </p:txBody>
      </p:sp>
      <p:pic>
        <p:nvPicPr>
          <p:cNvPr id="16" name="Picture 18"/>
          <p:cNvPicPr>
            <a:picLocks noChangeAspect="1" noChangeArrowheads="1"/>
          </p:cNvPicPr>
          <p:nvPr/>
        </p:nvPicPr>
        <p:blipFill>
          <a:blip r:embed="rId7" cstate="print"/>
          <a:srcRect/>
          <a:stretch>
            <a:fillRect/>
          </a:stretch>
        </p:blipFill>
        <p:spPr bwMode="auto">
          <a:xfrm>
            <a:off x="3600450" y="1823244"/>
            <a:ext cx="1958975" cy="474662"/>
          </a:xfrm>
          <a:prstGeom prst="rect">
            <a:avLst/>
          </a:prstGeom>
          <a:noFill/>
          <a:ln w="9525">
            <a:noFill/>
            <a:round/>
            <a:headEnd/>
            <a:tailEnd/>
          </a:ln>
        </p:spPr>
      </p:pic>
      <p:sp>
        <p:nvSpPr>
          <p:cNvPr id="17" name="Rectangle 19"/>
          <p:cNvSpPr>
            <a:spLocks noChangeArrowheads="1"/>
          </p:cNvSpPr>
          <p:nvPr/>
        </p:nvSpPr>
        <p:spPr bwMode="auto">
          <a:xfrm>
            <a:off x="3427413" y="2297906"/>
            <a:ext cx="2305050" cy="863600"/>
          </a:xfrm>
          <a:prstGeom prst="rect">
            <a:avLst/>
          </a:prstGeom>
          <a:noFill/>
          <a:ln w="9525">
            <a:noFill/>
            <a:round/>
            <a:headEnd/>
            <a:tailEnd/>
          </a:ln>
        </p:spPr>
        <p:txBody>
          <a:bodyPr lIns="90000" tIns="46800" rIns="90000" bIns="46800"/>
          <a:lstStyle/>
          <a:p>
            <a:pPr marL="328613" indent="-233363" algn="ctr">
              <a:spcBef>
                <a:spcPts val="450"/>
              </a:spcBef>
              <a:buSzPct val="110000"/>
              <a:buFont typeface="Arial" pitchFamily="34" charset="0"/>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en-US" altLang="ru-RU" dirty="0" smtClean="0">
                <a:solidFill>
                  <a:srgbClr val="00407A"/>
                </a:solidFill>
                <a:latin typeface="Arial" pitchFamily="34" charset="0"/>
                <a:cs typeface="Arial" pitchFamily="34" charset="0"/>
              </a:rPr>
              <a:t>Bank </a:t>
            </a:r>
            <a:r>
              <a:rPr lang="en-US" altLang="ru-RU" dirty="0" err="1" smtClean="0">
                <a:solidFill>
                  <a:srgbClr val="00407A"/>
                </a:solidFill>
                <a:latin typeface="Arial" pitchFamily="34" charset="0"/>
                <a:cs typeface="Arial" pitchFamily="34" charset="0"/>
              </a:rPr>
              <a:t>Societe</a:t>
            </a:r>
            <a:endParaRPr lang="en-US" altLang="ru-RU" dirty="0" smtClean="0">
              <a:solidFill>
                <a:srgbClr val="00407A"/>
              </a:solidFill>
              <a:latin typeface="Arial" pitchFamily="34" charset="0"/>
              <a:cs typeface="Arial" pitchFamily="34" charset="0"/>
            </a:endParaRPr>
          </a:p>
          <a:p>
            <a:pPr marL="328613" indent="-328613" algn="ctr">
              <a:spcBef>
                <a:spcPts val="450"/>
              </a:spcBef>
              <a:buSzPct val="110000"/>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en-US" altLang="ru-RU" dirty="0" err="1" smtClean="0">
                <a:solidFill>
                  <a:srgbClr val="00407A"/>
                </a:solidFill>
                <a:latin typeface="Arial" pitchFamily="34" charset="0"/>
                <a:cs typeface="Arial" pitchFamily="34" charset="0"/>
              </a:rPr>
              <a:t>Generale</a:t>
            </a:r>
            <a:r>
              <a:rPr lang="en-US" altLang="ru-RU" dirty="0" smtClean="0">
                <a:solidFill>
                  <a:srgbClr val="00407A"/>
                </a:solidFill>
                <a:latin typeface="Arial" pitchFamily="34" charset="0"/>
                <a:cs typeface="Arial" pitchFamily="34" charset="0"/>
              </a:rPr>
              <a:t> </a:t>
            </a:r>
            <a:r>
              <a:rPr lang="en-US" altLang="ru-RU" dirty="0" err="1" smtClean="0">
                <a:solidFill>
                  <a:srgbClr val="00407A"/>
                </a:solidFill>
                <a:latin typeface="Arial" pitchFamily="34" charset="0"/>
                <a:cs typeface="Arial" pitchFamily="34" charset="0"/>
              </a:rPr>
              <a:t>Vostok</a:t>
            </a:r>
            <a:endParaRPr lang="en-US" altLang="ru-RU" dirty="0" smtClean="0">
              <a:solidFill>
                <a:srgbClr val="00407A"/>
              </a:solidFill>
              <a:latin typeface="Arial" pitchFamily="34" charset="0"/>
              <a:cs typeface="Arial" pitchFamily="34" charset="0"/>
            </a:endParaRPr>
          </a:p>
          <a:p>
            <a:pPr marL="327025" indent="-327025">
              <a:spcBef>
                <a:spcPts val="500"/>
              </a:spcBef>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endParaRPr lang="en-US" altLang="ru-RU" sz="2000" dirty="0">
              <a:solidFill>
                <a:srgbClr val="000000"/>
              </a:solidFill>
            </a:endParaRPr>
          </a:p>
          <a:p>
            <a:pPr marL="327025" indent="-327025">
              <a:spcBef>
                <a:spcPts val="500"/>
              </a:spcBef>
              <a:buFont typeface="Arial" pitchFamily="34"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endParaRPr lang="en-US" altLang="ru-RU" sz="2000" dirty="0" smtClean="0">
              <a:solidFill>
                <a:srgbClr val="000000"/>
              </a:solidFill>
            </a:endParaRPr>
          </a:p>
          <a:p>
            <a:pPr marL="327025" indent="-327025">
              <a:spcBef>
                <a:spcPts val="500"/>
              </a:spcBef>
              <a:buFont typeface="Arial" pitchFamily="34"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endParaRPr lang="en-US" altLang="ru-RU" sz="2000" dirty="0">
              <a:solidFill>
                <a:srgbClr val="000000"/>
              </a:solidFill>
            </a:endParaRPr>
          </a:p>
        </p:txBody>
      </p:sp>
      <p:sp>
        <p:nvSpPr>
          <p:cNvPr id="18" name="Rectangle 21"/>
          <p:cNvSpPr>
            <a:spLocks noChangeArrowheads="1"/>
          </p:cNvSpPr>
          <p:nvPr/>
        </p:nvSpPr>
        <p:spPr bwMode="auto">
          <a:xfrm>
            <a:off x="2868612" y="3816350"/>
            <a:ext cx="2987675" cy="431800"/>
          </a:xfrm>
          <a:prstGeom prst="rect">
            <a:avLst/>
          </a:prstGeom>
          <a:noFill/>
          <a:ln w="9525">
            <a:noFill/>
            <a:round/>
            <a:headEnd/>
            <a:tailEnd/>
          </a:ln>
        </p:spPr>
        <p:txBody>
          <a:bodyPr lIns="90000" tIns="46800" rIns="90000" bIns="46800"/>
          <a:lstStyle/>
          <a:p>
            <a:pPr marL="328613" indent="-328613" algn="ctr">
              <a:spcBef>
                <a:spcPts val="450"/>
              </a:spcBef>
              <a:buSzPct val="110000"/>
              <a:buFont typeface="Arial" pitchFamily="34" charset="0"/>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en-US" altLang="ru-RU" dirty="0" err="1" smtClean="0">
                <a:solidFill>
                  <a:srgbClr val="00407A"/>
                </a:solidFill>
                <a:latin typeface="Arial" pitchFamily="34" charset="0"/>
                <a:cs typeface="Arial" pitchFamily="34" charset="0"/>
              </a:rPr>
              <a:t>Phywe</a:t>
            </a:r>
            <a:r>
              <a:rPr lang="en-US" altLang="ru-RU" dirty="0" smtClean="0">
                <a:solidFill>
                  <a:srgbClr val="00407A"/>
                </a:solidFill>
                <a:latin typeface="Arial" pitchFamily="34" charset="0"/>
                <a:cs typeface="Arial" pitchFamily="34" charset="0"/>
              </a:rPr>
              <a:t> </a:t>
            </a:r>
            <a:r>
              <a:rPr lang="en-US" altLang="ru-RU" dirty="0" err="1" smtClean="0">
                <a:solidFill>
                  <a:srgbClr val="00407A"/>
                </a:solidFill>
                <a:latin typeface="Arial" pitchFamily="34" charset="0"/>
                <a:cs typeface="Arial" pitchFamily="34" charset="0"/>
              </a:rPr>
              <a:t>Systeme</a:t>
            </a:r>
            <a:r>
              <a:rPr lang="en-US" altLang="ru-RU" dirty="0" smtClean="0">
                <a:solidFill>
                  <a:srgbClr val="00407A"/>
                </a:solidFill>
                <a:latin typeface="Arial" pitchFamily="34" charset="0"/>
                <a:cs typeface="Arial" pitchFamily="34" charset="0"/>
              </a:rPr>
              <a:t> </a:t>
            </a:r>
            <a:r>
              <a:rPr lang="en-US" altLang="ru-RU" dirty="0" err="1" smtClean="0">
                <a:solidFill>
                  <a:srgbClr val="00407A"/>
                </a:solidFill>
                <a:latin typeface="Arial" pitchFamily="34" charset="0"/>
                <a:cs typeface="Arial" pitchFamily="34" charset="0"/>
              </a:rPr>
              <a:t>GmbH&amp;Co</a:t>
            </a:r>
            <a:endParaRPr lang="en-US" altLang="ru-RU" dirty="0" smtClean="0">
              <a:solidFill>
                <a:srgbClr val="00407A"/>
              </a:solidFill>
              <a:latin typeface="Arial" pitchFamily="34" charset="0"/>
              <a:cs typeface="Arial" pitchFamily="34" charset="0"/>
            </a:endParaRPr>
          </a:p>
          <a:p>
            <a:pPr marL="328613" indent="-328613" algn="ctr">
              <a:spcBef>
                <a:spcPts val="500"/>
              </a:spcBef>
              <a:buClrTx/>
              <a:buSzTx/>
              <a:buFontTx/>
              <a:buNone/>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endParaRPr lang="en-US" altLang="ru-RU" sz="2000" dirty="0">
              <a:solidFill>
                <a:srgbClr val="000000"/>
              </a:solidFill>
            </a:endParaRPr>
          </a:p>
          <a:p>
            <a:pPr marL="328613" indent="-328613">
              <a:spcBef>
                <a:spcPts val="500"/>
              </a:spcBef>
              <a:buFont typeface="Arial" pitchFamily="34"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endParaRPr lang="en-US" altLang="ru-RU" sz="2000" dirty="0">
              <a:solidFill>
                <a:srgbClr val="000000"/>
              </a:solidFill>
            </a:endParaRPr>
          </a:p>
          <a:p>
            <a:pPr marL="328613" indent="-328613">
              <a:spcBef>
                <a:spcPts val="500"/>
              </a:spcBef>
              <a:buFont typeface="Arial" pitchFamily="34"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endParaRPr lang="en-US" altLang="ru-RU" dirty="0" err="1" smtClean="0">
              <a:solidFill>
                <a:srgbClr val="00407A"/>
              </a:solidFill>
              <a:latin typeface="Arial" pitchFamily="34" charset="0"/>
              <a:cs typeface="Arial" pitchFamily="34" charset="0"/>
            </a:endParaRPr>
          </a:p>
        </p:txBody>
      </p:sp>
      <p:pic>
        <p:nvPicPr>
          <p:cNvPr id="19" name="Picture 24" descr="http://static.dstu.edu.ru/partner_106.png"/>
          <p:cNvPicPr>
            <a:picLocks noChangeAspect="1" noChangeArrowheads="1"/>
          </p:cNvPicPr>
          <p:nvPr/>
        </p:nvPicPr>
        <p:blipFill>
          <a:blip r:embed="rId8" cstate="print"/>
          <a:srcRect/>
          <a:stretch>
            <a:fillRect/>
          </a:stretch>
        </p:blipFill>
        <p:spPr bwMode="auto">
          <a:xfrm>
            <a:off x="3544888" y="4559300"/>
            <a:ext cx="2085975" cy="476250"/>
          </a:xfrm>
          <a:prstGeom prst="rect">
            <a:avLst/>
          </a:prstGeom>
          <a:noFill/>
          <a:ln w="9525">
            <a:noFill/>
            <a:miter lim="800000"/>
            <a:headEnd/>
            <a:tailEnd/>
          </a:ln>
        </p:spPr>
      </p:pic>
      <p:pic>
        <p:nvPicPr>
          <p:cNvPr id="20" name="Picture 25"/>
          <p:cNvPicPr>
            <a:picLocks noChangeAspect="1" noChangeArrowheads="1"/>
          </p:cNvPicPr>
          <p:nvPr/>
        </p:nvPicPr>
        <p:blipFill>
          <a:blip r:embed="rId9" cstate="print"/>
          <a:srcRect/>
          <a:stretch>
            <a:fillRect/>
          </a:stretch>
        </p:blipFill>
        <p:spPr bwMode="auto">
          <a:xfrm>
            <a:off x="827088" y="5661025"/>
            <a:ext cx="2085975" cy="476250"/>
          </a:xfrm>
          <a:prstGeom prst="rect">
            <a:avLst/>
          </a:prstGeom>
          <a:noFill/>
          <a:ln w="9525">
            <a:noFill/>
            <a:miter lim="800000"/>
            <a:headEnd/>
            <a:tailEnd/>
          </a:ln>
        </p:spPr>
      </p:pic>
      <p:sp>
        <p:nvSpPr>
          <p:cNvPr id="21" name="Rectangle 17"/>
          <p:cNvSpPr>
            <a:spLocks noChangeArrowheads="1"/>
          </p:cNvSpPr>
          <p:nvPr/>
        </p:nvSpPr>
        <p:spPr bwMode="auto">
          <a:xfrm>
            <a:off x="468313" y="6081712"/>
            <a:ext cx="2447925" cy="431800"/>
          </a:xfrm>
          <a:prstGeom prst="rect">
            <a:avLst/>
          </a:prstGeom>
          <a:noFill/>
          <a:ln w="9525">
            <a:noFill/>
            <a:round/>
            <a:headEnd/>
            <a:tailEnd/>
          </a:ln>
        </p:spPr>
        <p:txBody>
          <a:bodyPr lIns="90000" tIns="46800" rIns="90000" bIns="46800"/>
          <a:lstStyle/>
          <a:p>
            <a:pPr marL="328613" indent="-328613">
              <a:spcBef>
                <a:spcPts val="500"/>
              </a:spcBef>
              <a:buFont typeface="Arial" pitchFamily="34"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r>
              <a:rPr lang="en-US" altLang="ru-RU" dirty="0" smtClean="0">
                <a:solidFill>
                  <a:srgbClr val="00407A"/>
                </a:solidFill>
                <a:latin typeface="Arial" pitchFamily="34" charset="0"/>
                <a:cs typeface="Arial" pitchFamily="34" charset="0"/>
              </a:rPr>
              <a:t>CNC for aviation</a:t>
            </a:r>
          </a:p>
          <a:p>
            <a:pPr marL="328613" indent="-328613">
              <a:spcBef>
                <a:spcPts val="500"/>
              </a:spcBef>
              <a:buClrTx/>
              <a:buSzTx/>
              <a:buFontTx/>
              <a:buNone/>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endParaRPr lang="en-US" altLang="ru-RU" sz="2000" dirty="0">
              <a:solidFill>
                <a:srgbClr val="000000"/>
              </a:solidFill>
            </a:endParaRPr>
          </a:p>
          <a:p>
            <a:pPr marL="328613" indent="-328613">
              <a:spcBef>
                <a:spcPts val="500"/>
              </a:spcBef>
              <a:buFont typeface="Arial" pitchFamily="34"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endParaRPr lang="en-US" altLang="ru-RU" sz="2000" dirty="0">
              <a:solidFill>
                <a:srgbClr val="000000"/>
              </a:solidFill>
            </a:endParaRPr>
          </a:p>
          <a:p>
            <a:pPr marL="328613" indent="-328613">
              <a:spcBef>
                <a:spcPts val="500"/>
              </a:spcBef>
              <a:buFont typeface="Arial" pitchFamily="34"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endParaRPr lang="en-US" altLang="ru-RU" sz="2000" dirty="0">
              <a:solidFill>
                <a:srgbClr val="000000"/>
              </a:solidFill>
            </a:endParaRPr>
          </a:p>
        </p:txBody>
      </p:sp>
      <p:pic>
        <p:nvPicPr>
          <p:cNvPr id="22" name="Picture 27" descr="http://donstu.ru/static/img/partners/csr.png"/>
          <p:cNvPicPr>
            <a:picLocks noChangeAspect="1" noChangeArrowheads="1"/>
          </p:cNvPicPr>
          <p:nvPr/>
        </p:nvPicPr>
        <p:blipFill>
          <a:blip r:embed="rId10" cstate="print"/>
          <a:srcRect/>
          <a:stretch>
            <a:fillRect/>
          </a:stretch>
        </p:blipFill>
        <p:spPr bwMode="auto">
          <a:xfrm>
            <a:off x="6429388" y="5207000"/>
            <a:ext cx="2085975" cy="476250"/>
          </a:xfrm>
          <a:prstGeom prst="rect">
            <a:avLst/>
          </a:prstGeom>
          <a:noFill/>
          <a:ln w="9525">
            <a:noFill/>
            <a:miter lim="800000"/>
            <a:headEnd/>
            <a:tailEnd/>
          </a:ln>
        </p:spPr>
      </p:pic>
      <p:sp>
        <p:nvSpPr>
          <p:cNvPr id="23" name="Rectangle 17"/>
          <p:cNvSpPr>
            <a:spLocks noChangeArrowheads="1"/>
          </p:cNvSpPr>
          <p:nvPr/>
        </p:nvSpPr>
        <p:spPr bwMode="auto">
          <a:xfrm>
            <a:off x="5981575" y="5705475"/>
            <a:ext cx="2892425" cy="431800"/>
          </a:xfrm>
          <a:prstGeom prst="rect">
            <a:avLst/>
          </a:prstGeom>
          <a:noFill/>
          <a:ln>
            <a:noFill/>
          </a:ln>
          <a:extLst>
            <a:ext uri="{909E8E84-426E-40DD-AFC4-6F175D3DCCD1}"/>
            <a:ext uri="{91240B29-F687-4F45-9708-019B960494DF}"/>
          </a:extLst>
        </p:spPr>
        <p:txBody>
          <a:bodyPr lIns="90000" tIns="46800" rIns="90000" bIns="46800"/>
          <a:lstStyle>
            <a:lvl1pPr marL="328613" indent="-328613" eaLnBrk="0" hangingPunct="0">
              <a:spcBef>
                <a:spcPts val="800"/>
              </a:spcBef>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3200">
                <a:solidFill>
                  <a:srgbClr val="000000"/>
                </a:solidFill>
                <a:latin typeface="Arial" pitchFamily="34" charset="0"/>
                <a:cs typeface="Arial" pitchFamily="34" charset="0"/>
              </a:defRPr>
            </a:lvl1pPr>
            <a:lvl2pPr eaLnBrk="0" hangingPunct="0">
              <a:spcBef>
                <a:spcPts val="700"/>
              </a:spcBef>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2800">
                <a:solidFill>
                  <a:srgbClr val="000000"/>
                </a:solidFill>
                <a:latin typeface="Arial" pitchFamily="34" charset="0"/>
                <a:cs typeface="Arial" pitchFamily="34" charset="0"/>
              </a:defRPr>
            </a:lvl2pPr>
            <a:lvl3pPr eaLnBrk="0" hangingPunct="0">
              <a:spcBef>
                <a:spcPts val="600"/>
              </a:spcBef>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2400">
                <a:solidFill>
                  <a:srgbClr val="000000"/>
                </a:solidFill>
                <a:latin typeface="Arial" pitchFamily="34" charset="0"/>
                <a:cs typeface="Arial" pitchFamily="34" charset="0"/>
              </a:defRPr>
            </a:lvl3pPr>
            <a:lvl4pPr eaLnBrk="0" hangingPunct="0">
              <a:spcBef>
                <a:spcPts val="500"/>
              </a:spcBef>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2000">
                <a:solidFill>
                  <a:srgbClr val="000000"/>
                </a:solidFill>
                <a:latin typeface="Arial" pitchFamily="34" charset="0"/>
                <a:cs typeface="Arial" pitchFamily="34" charset="0"/>
              </a:defRPr>
            </a:lvl4pPr>
            <a:lvl5pPr eaLnBrk="0" hangingPunct="0">
              <a:spcBef>
                <a:spcPts val="500"/>
              </a:spcBef>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2000">
                <a:solidFill>
                  <a:srgbClr val="000000"/>
                </a:solidFill>
                <a:latin typeface="Arial" pitchFamily="34" charset="0"/>
                <a:cs typeface="Arial" pitchFamily="34" charset="0"/>
              </a:defRPr>
            </a:lvl9pPr>
          </a:lstStyle>
          <a:p>
            <a:pPr eaLnBrk="1" hangingPunct="1">
              <a:spcBef>
                <a:spcPts val="500"/>
              </a:spcBef>
              <a:buFont typeface="Arial" pitchFamily="34" charset="0"/>
              <a:buChar char="•"/>
              <a:defRPr/>
            </a:pPr>
            <a:r>
              <a:rPr lang="en-US" altLang="ru-RU" sz="1800" dirty="0" smtClean="0">
                <a:solidFill>
                  <a:srgbClr val="00407A"/>
                </a:solidFill>
              </a:rPr>
              <a:t>Composition materials and biotechnologies</a:t>
            </a:r>
          </a:p>
          <a:p>
            <a:pPr eaLnBrk="1" hangingPunct="1">
              <a:spcBef>
                <a:spcPts val="500"/>
              </a:spcBef>
              <a:buClrTx/>
              <a:buSzTx/>
              <a:buFontTx/>
              <a:buNone/>
              <a:defRPr/>
            </a:pPr>
            <a:endParaRPr lang="en-US" altLang="ru-RU" sz="2000" dirty="0" smtClean="0"/>
          </a:p>
          <a:p>
            <a:pPr eaLnBrk="1" hangingPunct="1">
              <a:spcBef>
                <a:spcPts val="500"/>
              </a:spcBef>
              <a:buFont typeface="Arial" pitchFamily="34" charset="0"/>
              <a:buChar char="•"/>
              <a:defRPr/>
            </a:pPr>
            <a:endParaRPr lang="en-US" altLang="ru-RU" sz="2000" dirty="0" smtClean="0"/>
          </a:p>
          <a:p>
            <a:pPr eaLnBrk="1" hangingPunct="1">
              <a:spcBef>
                <a:spcPts val="500"/>
              </a:spcBef>
              <a:buFont typeface="Arial" pitchFamily="34" charset="0"/>
              <a:buChar char="•"/>
              <a:defRPr/>
            </a:pPr>
            <a:endParaRPr lang="en-US" altLang="ru-RU" sz="2000" dirty="0" smtClean="0"/>
          </a:p>
        </p:txBody>
      </p:sp>
      <p:sp>
        <p:nvSpPr>
          <p:cNvPr id="24" name="Rectangle 17"/>
          <p:cNvSpPr>
            <a:spLocks noChangeArrowheads="1"/>
          </p:cNvSpPr>
          <p:nvPr/>
        </p:nvSpPr>
        <p:spPr bwMode="auto">
          <a:xfrm>
            <a:off x="3408362" y="5921375"/>
            <a:ext cx="2447925" cy="431800"/>
          </a:xfrm>
          <a:prstGeom prst="rect">
            <a:avLst/>
          </a:prstGeom>
          <a:noFill/>
          <a:ln w="9525">
            <a:noFill/>
            <a:round/>
            <a:headEnd/>
            <a:tailEnd/>
          </a:ln>
        </p:spPr>
        <p:txBody>
          <a:bodyPr lIns="90000" tIns="46800" rIns="90000" bIns="46800"/>
          <a:lstStyle/>
          <a:p>
            <a:pPr marL="328613" indent="-328613">
              <a:spcBef>
                <a:spcPts val="500"/>
              </a:spcBef>
              <a:buFont typeface="Arial" pitchFamily="34"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r>
              <a:rPr lang="en-US" altLang="ru-RU" dirty="0" smtClean="0">
                <a:solidFill>
                  <a:srgbClr val="00407A"/>
                </a:solidFill>
                <a:latin typeface="Arial" pitchFamily="34" charset="0"/>
                <a:cs typeface="Arial" pitchFamily="34" charset="0"/>
              </a:rPr>
              <a:t>Media company</a:t>
            </a:r>
          </a:p>
          <a:p>
            <a:pPr marL="328613" indent="-328613">
              <a:spcBef>
                <a:spcPts val="500"/>
              </a:spcBef>
              <a:buClrTx/>
              <a:buSzTx/>
              <a:buFontTx/>
              <a:buNone/>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endParaRPr lang="en-US" altLang="ru-RU" sz="2000" dirty="0">
              <a:solidFill>
                <a:srgbClr val="000000"/>
              </a:solidFill>
            </a:endParaRPr>
          </a:p>
          <a:p>
            <a:pPr marL="328613" indent="-328613">
              <a:spcBef>
                <a:spcPts val="500"/>
              </a:spcBef>
              <a:buFont typeface="Arial" pitchFamily="34"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endParaRPr lang="en-US" altLang="ru-RU" sz="2000" dirty="0">
              <a:solidFill>
                <a:srgbClr val="000000"/>
              </a:solidFill>
            </a:endParaRPr>
          </a:p>
          <a:p>
            <a:pPr marL="328613" indent="-328613">
              <a:spcBef>
                <a:spcPts val="500"/>
              </a:spcBef>
              <a:buFont typeface="Arial" pitchFamily="34"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endParaRPr lang="en-US" altLang="ru-RU" sz="2000" dirty="0">
              <a:solidFill>
                <a:srgbClr val="000000"/>
              </a:solidFill>
            </a:endParaRPr>
          </a:p>
        </p:txBody>
      </p:sp>
      <p:pic>
        <p:nvPicPr>
          <p:cNvPr id="25" name="Picture 29" descr="http://donstu.ru/static/img/partners/b_media_ur.jpg"/>
          <p:cNvPicPr>
            <a:picLocks noChangeAspect="1" noChangeArrowheads="1"/>
          </p:cNvPicPr>
          <p:nvPr/>
        </p:nvPicPr>
        <p:blipFill>
          <a:blip r:embed="rId11" cstate="print"/>
          <a:srcRect/>
          <a:stretch>
            <a:fillRect/>
          </a:stretch>
        </p:blipFill>
        <p:spPr bwMode="auto">
          <a:xfrm>
            <a:off x="3600450" y="5445125"/>
            <a:ext cx="2085975" cy="476250"/>
          </a:xfrm>
          <a:prstGeom prst="rect">
            <a:avLst/>
          </a:prstGeom>
          <a:noFill/>
          <a:ln w="9525">
            <a:noFill/>
            <a:miter lim="800000"/>
            <a:headEnd/>
            <a:tailEnd/>
          </a:ln>
        </p:spPr>
      </p:pic>
      <p:pic>
        <p:nvPicPr>
          <p:cNvPr id="26" name="Picture 6"/>
          <p:cNvPicPr>
            <a:picLocks noChangeAspect="1" noChangeArrowheads="1"/>
          </p:cNvPicPr>
          <p:nvPr/>
        </p:nvPicPr>
        <p:blipFill>
          <a:blip r:embed="rId12" cstate="print"/>
          <a:srcRect/>
          <a:stretch>
            <a:fillRect/>
          </a:stretch>
        </p:blipFill>
        <p:spPr bwMode="auto">
          <a:xfrm>
            <a:off x="468313" y="3878262"/>
            <a:ext cx="2781300" cy="635000"/>
          </a:xfrm>
          <a:prstGeom prst="rect">
            <a:avLst/>
          </a:prstGeom>
          <a:noFill/>
          <a:ln w="9525">
            <a:noFill/>
            <a:round/>
            <a:headEnd/>
            <a:tailEnd/>
          </a:ln>
        </p:spPr>
      </p:pic>
      <p:pic>
        <p:nvPicPr>
          <p:cNvPr id="27" name="Picture 20"/>
          <p:cNvPicPr>
            <a:picLocks noChangeAspect="1" noChangeArrowheads="1"/>
          </p:cNvPicPr>
          <p:nvPr/>
        </p:nvPicPr>
        <p:blipFill>
          <a:blip r:embed="rId13" cstate="print"/>
          <a:srcRect/>
          <a:stretch>
            <a:fillRect/>
          </a:stretch>
        </p:blipFill>
        <p:spPr bwMode="auto">
          <a:xfrm>
            <a:off x="3544888" y="3168650"/>
            <a:ext cx="2085975" cy="476250"/>
          </a:xfrm>
          <a:prstGeom prst="rect">
            <a:avLst/>
          </a:prstGeom>
          <a:noFill/>
          <a:ln w="9525">
            <a:noFill/>
            <a:round/>
            <a:headEnd/>
            <a:tailEnd/>
          </a:ln>
        </p:spPr>
      </p:pic>
      <p:pic>
        <p:nvPicPr>
          <p:cNvPr id="28" name="Picture 10"/>
          <p:cNvPicPr>
            <a:picLocks noChangeAspect="1" noChangeArrowheads="1"/>
          </p:cNvPicPr>
          <p:nvPr/>
        </p:nvPicPr>
        <p:blipFill>
          <a:blip r:embed="rId14" cstate="print"/>
          <a:srcRect/>
          <a:stretch>
            <a:fillRect/>
          </a:stretch>
        </p:blipFill>
        <p:spPr bwMode="auto">
          <a:xfrm>
            <a:off x="6000760" y="2578100"/>
            <a:ext cx="2781300" cy="635000"/>
          </a:xfrm>
          <a:prstGeom prst="rect">
            <a:avLst/>
          </a:prstGeom>
          <a:noFill/>
          <a:ln w="9525">
            <a:noFill/>
            <a:round/>
            <a:headEnd/>
            <a:tailEnd/>
          </a:ln>
        </p:spPr>
      </p:pic>
      <p:pic>
        <p:nvPicPr>
          <p:cNvPr id="29" name="Picture 11"/>
          <p:cNvPicPr>
            <a:picLocks noChangeAspect="1" noChangeArrowheads="1"/>
          </p:cNvPicPr>
          <p:nvPr/>
        </p:nvPicPr>
        <p:blipFill>
          <a:blip r:embed="rId15" cstate="print"/>
          <a:srcRect/>
          <a:stretch>
            <a:fillRect/>
          </a:stretch>
        </p:blipFill>
        <p:spPr bwMode="auto">
          <a:xfrm>
            <a:off x="5940425" y="3560762"/>
            <a:ext cx="2781300" cy="6350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07704" y="-142900"/>
            <a:ext cx="8334000" cy="900000"/>
          </a:xfrm>
        </p:spPr>
        <p:txBody>
          <a:bodyPr/>
          <a:lstStyle/>
          <a:p>
            <a:r>
              <a:rPr lang="en-GB" dirty="0" smtClean="0"/>
              <a:t>Local project team</a:t>
            </a:r>
            <a:endParaRPr lang="en-GB" dirty="0"/>
          </a:p>
        </p:txBody>
      </p:sp>
      <p:sp>
        <p:nvSpPr>
          <p:cNvPr id="5" name="Tijdelijke aanduiding voor inhoud 4"/>
          <p:cNvSpPr>
            <a:spLocks noGrp="1"/>
          </p:cNvSpPr>
          <p:nvPr>
            <p:ph sz="half" idx="1"/>
          </p:nvPr>
        </p:nvSpPr>
        <p:spPr>
          <a:xfrm>
            <a:off x="0" y="757100"/>
            <a:ext cx="4038600" cy="4005184"/>
          </a:xfrm>
        </p:spPr>
        <p:txBody>
          <a:bodyPr/>
          <a:lstStyle/>
          <a:p>
            <a:pPr marL="358775" algn="ctr"/>
            <a:r>
              <a:rPr lang="en-US" altLang="ru-RU" sz="2800" b="1" dirty="0" smtClean="0"/>
              <a:t>Svetlana </a:t>
            </a:r>
            <a:r>
              <a:rPr lang="en-US" altLang="ru-RU" sz="2800" b="1" dirty="0" err="1" smtClean="0"/>
              <a:t>Shvedova</a:t>
            </a:r>
            <a:r>
              <a:rPr lang="en-US" altLang="ru-RU" sz="2800" b="1" dirty="0" smtClean="0"/>
              <a:t> </a:t>
            </a:r>
            <a:endParaRPr lang="ru-RU" altLang="ru-RU" sz="2800" b="1" dirty="0" smtClean="0"/>
          </a:p>
          <a:p>
            <a:endParaRPr lang="en-GB" dirty="0"/>
          </a:p>
        </p:txBody>
      </p:sp>
      <p:sp>
        <p:nvSpPr>
          <p:cNvPr id="6" name="Tijdelijke aanduiding voor inhoud 5"/>
          <p:cNvSpPr>
            <a:spLocks noGrp="1"/>
          </p:cNvSpPr>
          <p:nvPr>
            <p:ph sz="half" idx="2"/>
          </p:nvPr>
        </p:nvSpPr>
        <p:spPr>
          <a:xfrm>
            <a:off x="2407854" y="4951518"/>
            <a:ext cx="5021666" cy="1417870"/>
          </a:xfrm>
        </p:spPr>
        <p:txBody>
          <a:bodyPr/>
          <a:lstStyle/>
          <a:p>
            <a:pPr marL="0" indent="0" algn="ctr"/>
            <a:r>
              <a:rPr lang="en-US" altLang="ru-RU" sz="2800" b="1" dirty="0" err="1" smtClean="0"/>
              <a:t>Alena</a:t>
            </a:r>
            <a:r>
              <a:rPr lang="en-US" altLang="ru-RU" sz="2800" b="1" dirty="0" smtClean="0"/>
              <a:t> </a:t>
            </a:r>
            <a:r>
              <a:rPr lang="en-US" altLang="ru-RU" sz="2800" b="1" dirty="0" err="1" smtClean="0"/>
              <a:t>Zheleva</a:t>
            </a:r>
            <a:endParaRPr lang="en-US" altLang="ru-RU" sz="2800" b="1" dirty="0" smtClean="0"/>
          </a:p>
          <a:p>
            <a:pPr marL="273050" indent="0">
              <a:buNone/>
            </a:pPr>
            <a:r>
              <a:rPr lang="en-US" sz="1800" dirty="0" smtClean="0">
                <a:latin typeface="+mn-lt"/>
                <a:cs typeface="+mn-cs"/>
              </a:rPr>
              <a:t>Academic Mobility Expert, senior lecturer on Physical and Applied Material Science Department</a:t>
            </a:r>
            <a:endParaRPr lang="en-GB" sz="1800" dirty="0" smtClean="0">
              <a:latin typeface="+mn-lt"/>
              <a:cs typeface="+mn-cs"/>
            </a:endParaRPr>
          </a:p>
        </p:txBody>
      </p:sp>
      <p:pic>
        <p:nvPicPr>
          <p:cNvPr id="7" name="Picture 12"/>
          <p:cNvPicPr>
            <a:picLocks noChangeAspect="1" noChangeArrowheads="1"/>
          </p:cNvPicPr>
          <p:nvPr/>
        </p:nvPicPr>
        <p:blipFill>
          <a:blip r:embed="rId2" cstate="print"/>
          <a:srcRect/>
          <a:stretch>
            <a:fillRect/>
          </a:stretch>
        </p:blipFill>
        <p:spPr bwMode="auto">
          <a:xfrm>
            <a:off x="493050" y="1280320"/>
            <a:ext cx="2047875" cy="2143125"/>
          </a:xfrm>
          <a:prstGeom prst="rect">
            <a:avLst/>
          </a:prstGeom>
          <a:noFill/>
          <a:ln w="9525">
            <a:noFill/>
            <a:miter lim="800000"/>
            <a:headEnd/>
            <a:tailEnd/>
          </a:ln>
        </p:spPr>
      </p:pic>
      <p:sp>
        <p:nvSpPr>
          <p:cNvPr id="8" name="Прямоугольник 7"/>
          <p:cNvSpPr/>
          <p:nvPr/>
        </p:nvSpPr>
        <p:spPr>
          <a:xfrm>
            <a:off x="293301" y="3423445"/>
            <a:ext cx="4495247" cy="923330"/>
          </a:xfrm>
          <a:prstGeom prst="rect">
            <a:avLst/>
          </a:prstGeom>
        </p:spPr>
        <p:txBody>
          <a:bodyPr wrap="square">
            <a:spAutoFit/>
          </a:bodyPr>
          <a:lstStyle/>
          <a:p>
            <a:r>
              <a:rPr lang="en-US" dirty="0" smtClean="0">
                <a:solidFill>
                  <a:srgbClr val="00407A"/>
                </a:solidFill>
              </a:rPr>
              <a:t>Vice-Rector on International Affairs, PhD, </a:t>
            </a:r>
          </a:p>
          <a:p>
            <a:r>
              <a:rPr lang="en-US" dirty="0" smtClean="0">
                <a:solidFill>
                  <a:srgbClr val="00407A"/>
                </a:solidFill>
              </a:rPr>
              <a:t>associate professor.</a:t>
            </a:r>
          </a:p>
          <a:p>
            <a:endParaRPr lang="ru-RU" dirty="0"/>
          </a:p>
        </p:txBody>
      </p:sp>
      <p:pic>
        <p:nvPicPr>
          <p:cNvPr id="10" name="Picture 2" descr="http://static.donstu.ru/34g3h45j565j5.jpg"/>
          <p:cNvPicPr>
            <a:picLocks noChangeAspect="1" noChangeArrowheads="1"/>
          </p:cNvPicPr>
          <p:nvPr/>
        </p:nvPicPr>
        <p:blipFill>
          <a:blip r:embed="rId3" cstate="print"/>
          <a:srcRect/>
          <a:stretch>
            <a:fillRect/>
          </a:stretch>
        </p:blipFill>
        <p:spPr bwMode="auto">
          <a:xfrm>
            <a:off x="668299" y="4357694"/>
            <a:ext cx="1571636" cy="2011694"/>
          </a:xfrm>
          <a:prstGeom prst="rect">
            <a:avLst/>
          </a:prstGeom>
          <a:noFill/>
        </p:spPr>
      </p:pic>
      <p:pic>
        <p:nvPicPr>
          <p:cNvPr id="11" name="Picture 7" descr="C:\Алена\Я\Фото Чернышева Е.С..jpg"/>
          <p:cNvPicPr>
            <a:picLocks noChangeAspect="1" noChangeArrowheads="1"/>
          </p:cNvPicPr>
          <p:nvPr/>
        </p:nvPicPr>
        <p:blipFill>
          <a:blip r:embed="rId4" cstate="print"/>
          <a:srcRect/>
          <a:stretch>
            <a:fillRect/>
          </a:stretch>
        </p:blipFill>
        <p:spPr bwMode="auto">
          <a:xfrm>
            <a:off x="5000628" y="1280320"/>
            <a:ext cx="1597025" cy="2071688"/>
          </a:xfrm>
          <a:prstGeom prst="rect">
            <a:avLst/>
          </a:prstGeom>
          <a:noFill/>
          <a:ln w="9525">
            <a:noFill/>
            <a:miter lim="800000"/>
            <a:headEnd/>
            <a:tailEnd/>
          </a:ln>
        </p:spPr>
      </p:pic>
      <p:sp>
        <p:nvSpPr>
          <p:cNvPr id="12" name="Прямоугольник 11"/>
          <p:cNvSpPr/>
          <p:nvPr/>
        </p:nvSpPr>
        <p:spPr>
          <a:xfrm>
            <a:off x="4788548" y="757100"/>
            <a:ext cx="3721760" cy="523220"/>
          </a:xfrm>
          <a:prstGeom prst="rect">
            <a:avLst/>
          </a:prstGeom>
        </p:spPr>
        <p:txBody>
          <a:bodyPr wrap="square">
            <a:spAutoFit/>
          </a:bodyPr>
          <a:lstStyle/>
          <a:p>
            <a:pPr>
              <a:buFont typeface="Arial" pitchFamily="34" charset="0"/>
              <a:buChar char="•"/>
            </a:pPr>
            <a:r>
              <a:rPr lang="en-US" altLang="ru-RU" sz="2800" b="1" dirty="0" smtClean="0">
                <a:solidFill>
                  <a:srgbClr val="00407A"/>
                </a:solidFill>
                <a:latin typeface="Arial" pitchFamily="34" charset="0"/>
                <a:cs typeface="Arial" pitchFamily="34" charset="0"/>
              </a:rPr>
              <a:t>Elena </a:t>
            </a:r>
            <a:r>
              <a:rPr lang="en-US" altLang="ru-RU" sz="2800" b="1" dirty="0" err="1" smtClean="0">
                <a:solidFill>
                  <a:srgbClr val="00407A"/>
                </a:solidFill>
                <a:latin typeface="Arial" pitchFamily="34" charset="0"/>
                <a:cs typeface="Arial" pitchFamily="34" charset="0"/>
              </a:rPr>
              <a:t>Chernysheva</a:t>
            </a:r>
            <a:endParaRPr lang="ru-RU" altLang="ru-RU" sz="2800" b="1" dirty="0" smtClean="0">
              <a:solidFill>
                <a:srgbClr val="00407A"/>
              </a:solidFill>
              <a:latin typeface="Arial" pitchFamily="34" charset="0"/>
              <a:cs typeface="Arial" pitchFamily="34" charset="0"/>
            </a:endParaRPr>
          </a:p>
        </p:txBody>
      </p:sp>
      <p:sp>
        <p:nvSpPr>
          <p:cNvPr id="13" name="Прямоугольник 12"/>
          <p:cNvSpPr/>
          <p:nvPr/>
        </p:nvSpPr>
        <p:spPr>
          <a:xfrm>
            <a:off x="4788548" y="3352008"/>
            <a:ext cx="3721760" cy="646331"/>
          </a:xfrm>
          <a:prstGeom prst="rect">
            <a:avLst/>
          </a:prstGeom>
        </p:spPr>
        <p:txBody>
          <a:bodyPr wrap="square">
            <a:spAutoFit/>
          </a:bodyPr>
          <a:lstStyle/>
          <a:p>
            <a:r>
              <a:rPr lang="en-US" dirty="0" smtClean="0">
                <a:solidFill>
                  <a:srgbClr val="00407A"/>
                </a:solidFill>
              </a:rPr>
              <a:t>Chief of the International Project Management Department</a:t>
            </a:r>
            <a:r>
              <a:rPr lang="ru-RU" dirty="0" smtClean="0">
                <a:solidFill>
                  <a:srgbClr val="00407A"/>
                </a:solidFill>
              </a:rPr>
              <a:t>, </a:t>
            </a:r>
            <a:r>
              <a:rPr lang="en-US" dirty="0" smtClean="0">
                <a:solidFill>
                  <a:srgbClr val="00407A"/>
                </a:solidFill>
              </a:rPr>
              <a:t>PhD</a:t>
            </a:r>
            <a:endParaRPr lang="ru-RU" dirty="0" smtClean="0">
              <a:solidFill>
                <a:srgbClr val="00407A"/>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40000" y="428604"/>
            <a:ext cx="8334000" cy="900000"/>
          </a:xfrm>
        </p:spPr>
        <p:txBody>
          <a:bodyPr/>
          <a:lstStyle/>
          <a:p>
            <a:r>
              <a:rPr lang="en-GB" dirty="0" smtClean="0"/>
              <a:t>Contacts</a:t>
            </a:r>
            <a:endParaRPr lang="en-GB" dirty="0"/>
          </a:p>
        </p:txBody>
      </p:sp>
      <p:sp>
        <p:nvSpPr>
          <p:cNvPr id="5" name="Tijdelijke aanduiding voor inhoud 4"/>
          <p:cNvSpPr>
            <a:spLocks noGrp="1"/>
          </p:cNvSpPr>
          <p:nvPr>
            <p:ph sz="half" idx="1"/>
          </p:nvPr>
        </p:nvSpPr>
        <p:spPr>
          <a:xfrm>
            <a:off x="540000" y="1591041"/>
            <a:ext cx="4038600" cy="2513440"/>
          </a:xfrm>
        </p:spPr>
        <p:txBody>
          <a:bodyPr/>
          <a:lstStyle/>
          <a:p>
            <a:r>
              <a:rPr lang="en-US" altLang="ru-RU" b="1" dirty="0" smtClean="0"/>
              <a:t>Svetlana </a:t>
            </a:r>
            <a:r>
              <a:rPr lang="en-US" altLang="ru-RU" b="1" dirty="0" err="1" smtClean="0"/>
              <a:t>Shvedova</a:t>
            </a:r>
            <a:endParaRPr lang="en-US" altLang="ru-RU" b="1" dirty="0" smtClean="0"/>
          </a:p>
          <a:p>
            <a:pPr marL="358775" indent="-3175">
              <a:buNone/>
            </a:pPr>
            <a:r>
              <a:rPr lang="en-US" altLang="ru-RU" sz="1900" dirty="0" smtClean="0"/>
              <a:t>Don State Technical University </a:t>
            </a:r>
            <a:br>
              <a:rPr lang="en-US" altLang="ru-RU" sz="1900" dirty="0" smtClean="0"/>
            </a:br>
            <a:r>
              <a:rPr lang="en-US" altLang="ru-RU" sz="1900" dirty="0" smtClean="0"/>
              <a:t>Russia </a:t>
            </a:r>
          </a:p>
          <a:p>
            <a:pPr marL="358775" indent="-3175">
              <a:buNone/>
            </a:pPr>
            <a:r>
              <a:rPr lang="fi-FI" altLang="ru-RU" sz="1900" dirty="0" smtClean="0"/>
              <a:t>Gagarin sq. 1</a:t>
            </a:r>
            <a:br>
              <a:rPr lang="fi-FI" altLang="ru-RU" sz="1900" dirty="0" smtClean="0"/>
            </a:br>
            <a:r>
              <a:rPr lang="fi-FI" altLang="ru-RU" sz="1900" dirty="0" smtClean="0"/>
              <a:t>Rostov-on-Don, 344000, Russia</a:t>
            </a:r>
            <a:r>
              <a:rPr lang="en-US" altLang="ru-RU" sz="1900" dirty="0" smtClean="0"/>
              <a:t/>
            </a:r>
            <a:br>
              <a:rPr lang="en-US" altLang="ru-RU" sz="1900" dirty="0" smtClean="0"/>
            </a:br>
            <a:r>
              <a:rPr lang="en-US" altLang="ru-RU" sz="1900" dirty="0" smtClean="0"/>
              <a:t>+7(863)2738-406 </a:t>
            </a:r>
            <a:br>
              <a:rPr lang="en-US" altLang="ru-RU" sz="1900" dirty="0" smtClean="0"/>
            </a:br>
            <a:r>
              <a:rPr lang="en-US" altLang="ru-RU" sz="1900" dirty="0" smtClean="0"/>
              <a:t>E-</a:t>
            </a:r>
            <a:r>
              <a:rPr lang="en-US" altLang="ru-RU" sz="1900" dirty="0" err="1" smtClean="0"/>
              <a:t>mail:dstu_oms@mail.ru</a:t>
            </a:r>
            <a:endParaRPr lang="en-GB" altLang="ru-RU" sz="1900" dirty="0"/>
          </a:p>
        </p:txBody>
      </p:sp>
      <p:sp>
        <p:nvSpPr>
          <p:cNvPr id="6" name="Tijdelijke aanduiding voor inhoud 5"/>
          <p:cNvSpPr>
            <a:spLocks noGrp="1"/>
          </p:cNvSpPr>
          <p:nvPr>
            <p:ph sz="half" idx="2"/>
          </p:nvPr>
        </p:nvSpPr>
        <p:spPr>
          <a:xfrm>
            <a:off x="4835400" y="1591041"/>
            <a:ext cx="4038600" cy="2513440"/>
          </a:xfrm>
        </p:spPr>
        <p:txBody>
          <a:bodyPr/>
          <a:lstStyle/>
          <a:p>
            <a:r>
              <a:rPr lang="en-US" altLang="ru-RU" b="1" dirty="0" smtClean="0"/>
              <a:t>Elena </a:t>
            </a:r>
            <a:r>
              <a:rPr lang="en-US" altLang="ru-RU" b="1" dirty="0" err="1" smtClean="0"/>
              <a:t>Chernysheva</a:t>
            </a:r>
            <a:endParaRPr lang="ru-RU" altLang="ru-RU" b="1" dirty="0" smtClean="0"/>
          </a:p>
          <a:p>
            <a:pPr marL="358775" indent="-3175">
              <a:buNone/>
            </a:pPr>
            <a:r>
              <a:rPr lang="en-US" altLang="ru-RU" sz="1900" dirty="0" smtClean="0"/>
              <a:t>Don State Technical University </a:t>
            </a:r>
            <a:br>
              <a:rPr lang="en-US" altLang="ru-RU" sz="1900" dirty="0" smtClean="0"/>
            </a:br>
            <a:r>
              <a:rPr lang="en-US" altLang="ru-RU" sz="1900" dirty="0" smtClean="0"/>
              <a:t>Russia </a:t>
            </a:r>
          </a:p>
          <a:p>
            <a:pPr marL="358775" indent="-3175">
              <a:buNone/>
            </a:pPr>
            <a:r>
              <a:rPr lang="fi-FI" altLang="ru-RU" sz="1900" dirty="0" smtClean="0"/>
              <a:t>Gagarin sq. 1</a:t>
            </a:r>
            <a:br>
              <a:rPr lang="fi-FI" altLang="ru-RU" sz="1900" dirty="0" smtClean="0"/>
            </a:br>
            <a:r>
              <a:rPr lang="fi-FI" altLang="ru-RU" sz="1900" dirty="0" smtClean="0"/>
              <a:t>Rostov-on-Don, 344000, Russia</a:t>
            </a:r>
            <a:r>
              <a:rPr lang="en-US" altLang="ru-RU" sz="1900" dirty="0" smtClean="0"/>
              <a:t/>
            </a:r>
            <a:br>
              <a:rPr lang="en-US" altLang="ru-RU" sz="1900" dirty="0" smtClean="0"/>
            </a:br>
            <a:r>
              <a:rPr lang="en-US" altLang="ru-RU" sz="1900" dirty="0" smtClean="0"/>
              <a:t>+7(863)2738-744</a:t>
            </a:r>
            <a:br>
              <a:rPr lang="en-US" altLang="ru-RU" sz="1900" dirty="0" smtClean="0"/>
            </a:br>
            <a:r>
              <a:rPr lang="en-US" altLang="ru-RU" sz="1900" dirty="0" smtClean="0"/>
              <a:t>E-</a:t>
            </a:r>
            <a:r>
              <a:rPr lang="en-US" altLang="ru-RU" sz="1900" dirty="0" err="1" smtClean="0"/>
              <a:t>mail:dstu_oms@mail.ru</a:t>
            </a:r>
            <a:endParaRPr lang="en-GB" altLang="ru-RU" sz="1900" dirty="0" smtClean="0"/>
          </a:p>
        </p:txBody>
      </p:sp>
      <p:sp>
        <p:nvSpPr>
          <p:cNvPr id="7" name="Прямоугольник 6"/>
          <p:cNvSpPr/>
          <p:nvPr/>
        </p:nvSpPr>
        <p:spPr>
          <a:xfrm>
            <a:off x="2143108" y="3887956"/>
            <a:ext cx="4025461" cy="2816156"/>
          </a:xfrm>
          <a:prstGeom prst="rect">
            <a:avLst/>
          </a:prstGeom>
        </p:spPr>
        <p:txBody>
          <a:bodyPr wrap="none">
            <a:spAutoFit/>
          </a:bodyPr>
          <a:lstStyle/>
          <a:p>
            <a:pPr marL="360000" indent="-360000">
              <a:spcBef>
                <a:spcPts val="580"/>
              </a:spcBef>
              <a:buSzPct val="110000"/>
              <a:buFont typeface="Arial" pitchFamily="34" charset="0"/>
              <a:buChar char="•"/>
            </a:pPr>
            <a:r>
              <a:rPr lang="en-US" altLang="ru-RU" sz="2400" b="1" dirty="0" err="1" smtClean="0">
                <a:solidFill>
                  <a:srgbClr val="00407A"/>
                </a:solidFill>
                <a:latin typeface="Arial" pitchFamily="34" charset="0"/>
                <a:cs typeface="Arial" pitchFamily="34" charset="0"/>
              </a:rPr>
              <a:t>Alena</a:t>
            </a:r>
            <a:r>
              <a:rPr lang="en-US" altLang="ru-RU" sz="2400" b="1" dirty="0" smtClean="0">
                <a:solidFill>
                  <a:srgbClr val="00407A"/>
                </a:solidFill>
                <a:latin typeface="Arial" pitchFamily="34" charset="0"/>
                <a:cs typeface="Arial" pitchFamily="34" charset="0"/>
              </a:rPr>
              <a:t> </a:t>
            </a:r>
            <a:r>
              <a:rPr lang="en-US" altLang="ru-RU" sz="2400" b="1" dirty="0" err="1" smtClean="0">
                <a:solidFill>
                  <a:srgbClr val="00407A"/>
                </a:solidFill>
                <a:latin typeface="Arial" pitchFamily="34" charset="0"/>
                <a:cs typeface="Arial" pitchFamily="34" charset="0"/>
              </a:rPr>
              <a:t>Zheleva</a:t>
            </a:r>
            <a:endParaRPr lang="en-US" altLang="ru-RU" sz="2400" b="1" dirty="0" smtClean="0">
              <a:solidFill>
                <a:srgbClr val="00407A"/>
              </a:solidFill>
              <a:latin typeface="Arial" pitchFamily="34" charset="0"/>
              <a:cs typeface="Arial" pitchFamily="34" charset="0"/>
            </a:endParaRPr>
          </a:p>
          <a:p>
            <a:pPr marL="358775" indent="-3175">
              <a:spcBef>
                <a:spcPts val="580"/>
              </a:spcBef>
              <a:buSzPct val="110000"/>
            </a:pPr>
            <a:r>
              <a:rPr lang="en-US" altLang="ru-RU" sz="1900" dirty="0" smtClean="0">
                <a:solidFill>
                  <a:srgbClr val="00407A"/>
                </a:solidFill>
                <a:latin typeface="Arial" pitchFamily="34" charset="0"/>
                <a:cs typeface="Arial" pitchFamily="34" charset="0"/>
              </a:rPr>
              <a:t>Don State </a:t>
            </a:r>
            <a:r>
              <a:rPr lang="en-US" altLang="ru-RU" sz="1900" dirty="0" err="1" smtClean="0">
                <a:solidFill>
                  <a:srgbClr val="00407A"/>
                </a:solidFill>
                <a:latin typeface="Arial" pitchFamily="34" charset="0"/>
                <a:cs typeface="Arial" pitchFamily="34" charset="0"/>
              </a:rPr>
              <a:t>TechnicalUniversity</a:t>
            </a:r>
            <a:r>
              <a:rPr lang="en-US" altLang="ru-RU" sz="1900" dirty="0" smtClean="0">
                <a:solidFill>
                  <a:srgbClr val="00407A"/>
                </a:solidFill>
                <a:latin typeface="Arial" pitchFamily="34" charset="0"/>
                <a:cs typeface="Arial" pitchFamily="34" charset="0"/>
              </a:rPr>
              <a:t> </a:t>
            </a:r>
            <a:br>
              <a:rPr lang="en-US" altLang="ru-RU" sz="1900" dirty="0" smtClean="0">
                <a:solidFill>
                  <a:srgbClr val="00407A"/>
                </a:solidFill>
                <a:latin typeface="Arial" pitchFamily="34" charset="0"/>
                <a:cs typeface="Arial" pitchFamily="34" charset="0"/>
              </a:rPr>
            </a:br>
            <a:r>
              <a:rPr lang="en-US" altLang="ru-RU" sz="1900" dirty="0" smtClean="0">
                <a:solidFill>
                  <a:srgbClr val="00407A"/>
                </a:solidFill>
                <a:latin typeface="Arial" pitchFamily="34" charset="0"/>
                <a:cs typeface="Arial" pitchFamily="34" charset="0"/>
              </a:rPr>
              <a:t>Russia </a:t>
            </a:r>
          </a:p>
          <a:p>
            <a:pPr marL="358775" indent="-3175">
              <a:spcBef>
                <a:spcPts val="580"/>
              </a:spcBef>
              <a:buSzPct val="110000"/>
            </a:pPr>
            <a:r>
              <a:rPr lang="en-US" altLang="ru-RU" sz="1900" dirty="0" smtClean="0">
                <a:solidFill>
                  <a:srgbClr val="00407A"/>
                </a:solidFill>
                <a:latin typeface="Arial" pitchFamily="34" charset="0"/>
                <a:cs typeface="Arial" pitchFamily="34" charset="0"/>
              </a:rPr>
              <a:t>Gagarin sq. 1</a:t>
            </a:r>
            <a:br>
              <a:rPr lang="en-US" altLang="ru-RU" sz="1900" dirty="0" smtClean="0">
                <a:solidFill>
                  <a:srgbClr val="00407A"/>
                </a:solidFill>
                <a:latin typeface="Arial" pitchFamily="34" charset="0"/>
                <a:cs typeface="Arial" pitchFamily="34" charset="0"/>
              </a:rPr>
            </a:br>
            <a:r>
              <a:rPr lang="en-US" altLang="ru-RU" sz="1900" dirty="0" smtClean="0">
                <a:solidFill>
                  <a:srgbClr val="00407A"/>
                </a:solidFill>
                <a:latin typeface="Arial" pitchFamily="34" charset="0"/>
                <a:cs typeface="Arial" pitchFamily="34" charset="0"/>
              </a:rPr>
              <a:t>Rostov-on-Don, 344000, Russia</a:t>
            </a:r>
            <a:br>
              <a:rPr lang="en-US" altLang="ru-RU" sz="1900" dirty="0" smtClean="0">
                <a:solidFill>
                  <a:srgbClr val="00407A"/>
                </a:solidFill>
                <a:latin typeface="Arial" pitchFamily="34" charset="0"/>
                <a:cs typeface="Arial" pitchFamily="34" charset="0"/>
              </a:rPr>
            </a:br>
            <a:r>
              <a:rPr lang="en-US" altLang="ru-RU" sz="1900" dirty="0" smtClean="0">
                <a:solidFill>
                  <a:srgbClr val="00407A"/>
                </a:solidFill>
                <a:latin typeface="Arial" pitchFamily="34" charset="0"/>
                <a:cs typeface="Arial" pitchFamily="34" charset="0"/>
              </a:rPr>
              <a:t>+7(863)2381-358 </a:t>
            </a:r>
            <a:br>
              <a:rPr lang="en-US" altLang="ru-RU" sz="1900" dirty="0" smtClean="0">
                <a:solidFill>
                  <a:srgbClr val="00407A"/>
                </a:solidFill>
                <a:latin typeface="Arial" pitchFamily="34" charset="0"/>
                <a:cs typeface="Arial" pitchFamily="34" charset="0"/>
              </a:rPr>
            </a:br>
            <a:r>
              <a:rPr lang="en-US" altLang="ru-RU" sz="1900" dirty="0" smtClean="0">
                <a:solidFill>
                  <a:srgbClr val="00407A"/>
                </a:solidFill>
                <a:latin typeface="Arial" pitchFamily="34" charset="0"/>
                <a:cs typeface="Arial" pitchFamily="34" charset="0"/>
              </a:rPr>
              <a:t>E-</a:t>
            </a:r>
            <a:r>
              <a:rPr lang="en-US" altLang="ru-RU" sz="1900" dirty="0" err="1" smtClean="0">
                <a:solidFill>
                  <a:srgbClr val="00407A"/>
                </a:solidFill>
                <a:latin typeface="Arial" pitchFamily="34" charset="0"/>
                <a:cs typeface="Arial" pitchFamily="34" charset="0"/>
              </a:rPr>
              <a:t>mail:dstu_oms@mail.ru</a:t>
            </a:r>
            <a:endParaRPr lang="en-US" altLang="ru-RU" sz="1900" dirty="0" smtClean="0">
              <a:solidFill>
                <a:srgbClr val="00407A"/>
              </a:solidFill>
              <a:latin typeface="Arial" pitchFamily="34" charset="0"/>
              <a:cs typeface="Arial" pitchFamily="34" charset="0"/>
            </a:endParaRPr>
          </a:p>
          <a:p>
            <a:pPr marL="360000" indent="-360000">
              <a:spcBef>
                <a:spcPts val="580"/>
              </a:spcBef>
              <a:buSzPct val="110000"/>
              <a:buFont typeface="Arial" pitchFamily="34" charset="0"/>
              <a:buChar char="•"/>
            </a:pPr>
            <a:endParaRPr lang="en-US" altLang="ru-RU" sz="2400" b="1" dirty="0" smtClean="0">
              <a:solidFill>
                <a:srgbClr val="00407A"/>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71604" y="0"/>
            <a:ext cx="8334000" cy="900000"/>
          </a:xfrm>
        </p:spPr>
        <p:txBody>
          <a:bodyPr/>
          <a:lstStyle/>
          <a:p>
            <a:r>
              <a:rPr lang="en-GB" dirty="0" smtClean="0"/>
              <a:t>DSTU: fact and figures</a:t>
            </a:r>
            <a:endParaRPr lang="en-GB" dirty="0"/>
          </a:p>
        </p:txBody>
      </p:sp>
      <p:pic>
        <p:nvPicPr>
          <p:cNvPr id="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650" y="1124744"/>
            <a:ext cx="2016125" cy="14700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7" name="Прямоугольник 6"/>
          <p:cNvSpPr/>
          <p:nvPr/>
        </p:nvSpPr>
        <p:spPr>
          <a:xfrm>
            <a:off x="3786182" y="1124744"/>
            <a:ext cx="4572000" cy="1200329"/>
          </a:xfrm>
          <a:prstGeom prst="rect">
            <a:avLst/>
          </a:prstGeom>
        </p:spPr>
        <p:txBody>
          <a:bodyPr>
            <a:spAutoFit/>
          </a:bodyPr>
          <a:lstStyle/>
          <a:p>
            <a:pPr marL="360000" indent="-360000">
              <a:lnSpc>
                <a:spcPct val="90000"/>
              </a:lnSpc>
              <a:spcBef>
                <a:spcPts val="580"/>
              </a:spcBef>
              <a:buSzPct val="110000"/>
              <a:buFont typeface="Arial" pitchFamily="34" charset="0"/>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en-US" altLang="ru-RU" sz="2000" dirty="0" smtClean="0">
                <a:solidFill>
                  <a:srgbClr val="00407A"/>
                </a:solidFill>
                <a:latin typeface="Arial" pitchFamily="34" charset="0"/>
                <a:cs typeface="Arial" pitchFamily="34" charset="0"/>
              </a:rPr>
              <a:t>dates back to 1930 when it was established as North-Caucasus Institute of Agricultural Machine-Building</a:t>
            </a:r>
          </a:p>
        </p:txBody>
      </p:sp>
      <p:sp>
        <p:nvSpPr>
          <p:cNvPr id="8" name="Rectangle 2"/>
          <p:cNvSpPr txBox="1">
            <a:spLocks noChangeArrowheads="1"/>
          </p:cNvSpPr>
          <p:nvPr/>
        </p:nvSpPr>
        <p:spPr>
          <a:xfrm>
            <a:off x="539750" y="2781300"/>
            <a:ext cx="5688013" cy="1512888"/>
          </a:xfrm>
          <a:prstGeom prst="rect">
            <a:avLst/>
          </a:prstGeom>
        </p:spPr>
        <p:txBody>
          <a:bodyPr vert="horz" lIns="0" tIns="0" rIns="0" bIns="0" rtlCol="0">
            <a:noAutofit/>
          </a:bodyPr>
          <a:lstStyle/>
          <a:p>
            <a:pPr marL="360000" marR="0" lvl="0" indent="-360000" fontAlgn="auto">
              <a:lnSpc>
                <a:spcPct val="90000"/>
              </a:lnSpc>
              <a:spcBef>
                <a:spcPts val="580"/>
              </a:spcBef>
              <a:spcAft>
                <a:spcPts val="0"/>
              </a:spcAft>
              <a:buClrTx/>
              <a:buSzPct val="110000"/>
              <a:buFont typeface="Arial" pitchFamily="34" charset="0"/>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en-US" altLang="ru-RU" sz="2000" dirty="0" smtClean="0">
                <a:solidFill>
                  <a:srgbClr val="00407A"/>
                </a:solidFill>
                <a:latin typeface="Arial" pitchFamily="34" charset="0"/>
                <a:cs typeface="Arial" pitchFamily="34" charset="0"/>
              </a:rPr>
              <a:t>1932-1992 - Rostov Institute of Agricultural Machine-Building, the leading educational and research technical institution of the USSR</a:t>
            </a:r>
            <a:r>
              <a:rPr lang="ru-RU" altLang="ru-RU" sz="2000" dirty="0" smtClean="0">
                <a:solidFill>
                  <a:srgbClr val="00407A"/>
                </a:solidFill>
                <a:latin typeface="Arial" pitchFamily="34" charset="0"/>
                <a:cs typeface="Arial" pitchFamily="34" charset="0"/>
              </a:rPr>
              <a:t> </a:t>
            </a:r>
            <a:r>
              <a:rPr lang="en-US" altLang="ru-RU" sz="2000" dirty="0" smtClean="0">
                <a:solidFill>
                  <a:srgbClr val="00407A"/>
                </a:solidFill>
                <a:latin typeface="Arial" pitchFamily="34" charset="0"/>
                <a:cs typeface="Arial" pitchFamily="34" charset="0"/>
              </a:rPr>
              <a:t>with 4 faculties and 25 specialties</a:t>
            </a:r>
          </a:p>
          <a:p>
            <a:pPr marL="328613" marR="0" lvl="0" indent="-328613" algn="l" defTabSz="914400" rtl="0" eaLnBrk="1" fontAlgn="auto" latinLnBrk="0" hangingPunct="1">
              <a:lnSpc>
                <a:spcPct val="90000"/>
              </a:lnSpc>
              <a:spcBef>
                <a:spcPts val="500"/>
              </a:spcBef>
              <a:spcAft>
                <a:spcPts val="0"/>
              </a:spcAft>
              <a:buClrTx/>
              <a:buSzPct val="110000"/>
              <a:buFont typeface="Arial" pitchFamily="34" charset="0"/>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endParaRPr kumimoji="0" lang="en-US" altLang="ru-RU" sz="2000" b="0" i="0" u="none" strike="noStrike" kern="1200" cap="none" spc="0" normalizeH="0" baseline="0" noProof="0" dirty="0" smtClean="0">
              <a:ln>
                <a:noFill/>
              </a:ln>
              <a:solidFill>
                <a:srgbClr val="00407A"/>
              </a:solidFill>
              <a:effectLst/>
              <a:uLnTx/>
              <a:uFillTx/>
              <a:latin typeface="Arial" pitchFamily="34" charset="0"/>
              <a:ea typeface="+mn-ea"/>
              <a:cs typeface="Arial" pitchFamily="34" charset="0"/>
            </a:endParaRPr>
          </a:p>
        </p:txBody>
      </p:sp>
      <p:pic>
        <p:nvPicPr>
          <p:cNvPr id="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00788" y="2325073"/>
            <a:ext cx="2519362" cy="1641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10" name="Rectangle 6"/>
          <p:cNvSpPr>
            <a:spLocks noChangeArrowheads="1"/>
          </p:cNvSpPr>
          <p:nvPr/>
        </p:nvSpPr>
        <p:spPr bwMode="auto">
          <a:xfrm>
            <a:off x="3924300" y="4077072"/>
            <a:ext cx="4895850" cy="3064558"/>
          </a:xfrm>
          <a:prstGeom prst="rect">
            <a:avLst/>
          </a:prstGeom>
          <a:noFill/>
          <a:ln w="9525">
            <a:noFill/>
            <a:round/>
            <a:headEnd/>
            <a:tailEnd/>
          </a:ln>
          <a:effectLst/>
        </p:spPr>
        <p:txBody>
          <a:bodyPr wrap="square" lIns="90000" tIns="46800" rIns="90000" bIns="46800" anchor="ctr">
            <a:spAutoFit/>
          </a:bodyPr>
          <a:lstStyle/>
          <a:p>
            <a:pPr marL="360000" indent="-360000">
              <a:lnSpc>
                <a:spcPct val="90000"/>
              </a:lnSpc>
              <a:spcBef>
                <a:spcPts val="580"/>
              </a:spcBef>
              <a:buSzPct val="110000"/>
              <a:buFont typeface="Arial" pitchFamily="34" charset="0"/>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en-US" altLang="ru-RU" sz="2000" dirty="0">
                <a:solidFill>
                  <a:srgbClr val="00407A"/>
                </a:solidFill>
                <a:latin typeface="Arial" pitchFamily="34" charset="0"/>
                <a:cs typeface="Arial" pitchFamily="34" charset="0"/>
              </a:rPr>
              <a:t>1992 –</a:t>
            </a:r>
            <a:r>
              <a:rPr lang="ru-RU" altLang="ru-RU" sz="2000" dirty="0">
                <a:solidFill>
                  <a:srgbClr val="00407A"/>
                </a:solidFill>
                <a:latin typeface="Arial" pitchFamily="34" charset="0"/>
                <a:cs typeface="Arial" pitchFamily="34" charset="0"/>
              </a:rPr>
              <a:t> </a:t>
            </a:r>
            <a:r>
              <a:rPr lang="en-US" altLang="ru-RU" sz="2000" dirty="0">
                <a:solidFill>
                  <a:srgbClr val="00407A"/>
                </a:solidFill>
                <a:latin typeface="Arial" pitchFamily="34" charset="0"/>
                <a:cs typeface="Arial" pitchFamily="34" charset="0"/>
              </a:rPr>
              <a:t>a university status and the name of Don State Technical </a:t>
            </a:r>
            <a:r>
              <a:rPr lang="en-US" altLang="ru-RU" sz="2000" dirty="0" smtClean="0">
                <a:solidFill>
                  <a:srgbClr val="00407A"/>
                </a:solidFill>
                <a:latin typeface="Arial" pitchFamily="34" charset="0"/>
                <a:cs typeface="Arial" pitchFamily="34" charset="0"/>
              </a:rPr>
              <a:t>University</a:t>
            </a:r>
            <a:endParaRPr lang="en-US" altLang="ru-RU" sz="2000" dirty="0">
              <a:solidFill>
                <a:srgbClr val="00407A"/>
              </a:solidFill>
              <a:latin typeface="Arial" pitchFamily="34" charset="0"/>
              <a:cs typeface="Arial" pitchFamily="34" charset="0"/>
            </a:endParaRPr>
          </a:p>
          <a:p>
            <a:pPr marL="360000" indent="-360000">
              <a:lnSpc>
                <a:spcPct val="90000"/>
              </a:lnSpc>
              <a:spcBef>
                <a:spcPts val="580"/>
              </a:spcBef>
              <a:buSzPct val="110000"/>
              <a:buFont typeface="Arial" pitchFamily="34" charset="0"/>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ru-RU" altLang="ru-RU" sz="2000" dirty="0">
                <a:solidFill>
                  <a:srgbClr val="00407A"/>
                </a:solidFill>
                <a:latin typeface="Arial" pitchFamily="34" charset="0"/>
                <a:cs typeface="Arial" pitchFamily="34" charset="0"/>
              </a:rPr>
              <a:t>2013 – </a:t>
            </a:r>
            <a:r>
              <a:rPr lang="en-US" altLang="ru-RU" sz="2000" dirty="0">
                <a:solidFill>
                  <a:srgbClr val="00407A"/>
                </a:solidFill>
                <a:latin typeface="Arial" pitchFamily="34" charset="0"/>
                <a:cs typeface="Arial" pitchFamily="34" charset="0"/>
              </a:rPr>
              <a:t>one of the biggest innovative educational and research center of lifelong learning</a:t>
            </a:r>
            <a:r>
              <a:rPr lang="ru-RU" altLang="ru-RU" sz="2000" dirty="0">
                <a:solidFill>
                  <a:srgbClr val="00407A"/>
                </a:solidFill>
                <a:latin typeface="Arial" pitchFamily="34" charset="0"/>
                <a:cs typeface="Arial" pitchFamily="34" charset="0"/>
              </a:rPr>
              <a:t> </a:t>
            </a:r>
            <a:r>
              <a:rPr lang="en-US" altLang="ru-RU" sz="2000" dirty="0">
                <a:solidFill>
                  <a:srgbClr val="00407A"/>
                </a:solidFill>
                <a:latin typeface="Arial" pitchFamily="34" charset="0"/>
                <a:cs typeface="Arial" pitchFamily="34" charset="0"/>
              </a:rPr>
              <a:t> with more than 45000 students and affiliations throughout South of Russia</a:t>
            </a:r>
            <a:endParaRPr lang="ru-RU" altLang="ru-RU" sz="2000" dirty="0">
              <a:solidFill>
                <a:srgbClr val="00407A"/>
              </a:solidFill>
              <a:latin typeface="Arial" pitchFamily="34" charset="0"/>
              <a:cs typeface="Arial" pitchFamily="34"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ru-RU" sz="2000" dirty="0">
              <a:solidFill>
                <a:srgbClr val="000000"/>
              </a:solidFill>
              <a:latin typeface="Arial" charset="0"/>
              <a:cs typeface="Arial"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400" dirty="0">
                <a:solidFill>
                  <a:srgbClr val="000000"/>
                </a:solidFill>
                <a:latin typeface="Arial" charset="0"/>
                <a:cs typeface="Arial" charset="0"/>
              </a:rPr>
              <a:t> </a:t>
            </a:r>
          </a:p>
        </p:txBody>
      </p:sp>
      <p:pic>
        <p:nvPicPr>
          <p:cNvPr id="11"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9552" y="3966548"/>
            <a:ext cx="3240087" cy="2295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14480" y="0"/>
            <a:ext cx="8334000" cy="900000"/>
          </a:xfrm>
        </p:spPr>
        <p:txBody>
          <a:bodyPr/>
          <a:lstStyle/>
          <a:p>
            <a:r>
              <a:rPr lang="en-US" dirty="0" smtClean="0"/>
              <a:t>The faculties of DSTU</a:t>
            </a:r>
            <a:endParaRPr lang="en-GB" dirty="0"/>
          </a:p>
        </p:txBody>
      </p:sp>
      <p:graphicFrame>
        <p:nvGraphicFramePr>
          <p:cNvPr id="10" name="Схема 9"/>
          <p:cNvGraphicFramePr/>
          <p:nvPr/>
        </p:nvGraphicFramePr>
        <p:xfrm>
          <a:off x="174350" y="900000"/>
          <a:ext cx="8969650" cy="5306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3042" y="0"/>
            <a:ext cx="5286412" cy="900000"/>
          </a:xfrm>
        </p:spPr>
        <p:txBody>
          <a:bodyPr/>
          <a:lstStyle/>
          <a:p>
            <a:r>
              <a:rPr lang="en-GB" dirty="0" smtClean="0"/>
              <a:t>DSTU: fact and figures</a:t>
            </a:r>
            <a:endParaRPr lang="en-GB" dirty="0"/>
          </a:p>
        </p:txBody>
      </p:sp>
      <p:graphicFrame>
        <p:nvGraphicFramePr>
          <p:cNvPr id="5" name="Объект 3"/>
          <p:cNvGraphicFramePr>
            <a:graphicFrameLocks noGrp="1"/>
          </p:cNvGraphicFramePr>
          <p:nvPr>
            <p:ph idx="1"/>
          </p:nvPr>
        </p:nvGraphicFramePr>
        <p:xfrm>
          <a:off x="-1" y="1214422"/>
          <a:ext cx="9144001" cy="4697004"/>
        </p:xfrm>
        <a:graphic>
          <a:graphicData uri="http://schemas.openxmlformats.org/drawingml/2006/table">
            <a:tbl>
              <a:tblPr/>
              <a:tblGrid>
                <a:gridCol w="1499022"/>
                <a:gridCol w="1470729"/>
                <a:gridCol w="1234850"/>
                <a:gridCol w="1234850"/>
                <a:gridCol w="1234850"/>
                <a:gridCol w="1255285"/>
                <a:gridCol w="1214415"/>
              </a:tblGrid>
              <a:tr h="987582">
                <a:tc>
                  <a:txBody>
                    <a:bodyPr/>
                    <a:lstStyle/>
                    <a:p>
                      <a:pPr marR="0" indent="0" algn="ctr" rtl="0">
                        <a:spcBef>
                          <a:spcPts val="0"/>
                        </a:spcBef>
                        <a:spcAft>
                          <a:spcPts val="0"/>
                        </a:spcAft>
                      </a:pPr>
                      <a:r>
                        <a:rPr lang="en-US" sz="2000" b="1" kern="1400" dirty="0">
                          <a:solidFill>
                            <a:srgbClr val="7E2A00"/>
                          </a:solidFill>
                          <a:effectLst/>
                          <a:latin typeface="Arabic Typesetting"/>
                        </a:rPr>
                        <a:t>PhD</a:t>
                      </a:r>
                      <a:endParaRPr lang="en-US" sz="2000" kern="1400" dirty="0">
                        <a:solidFill>
                          <a:srgbClr val="000000"/>
                        </a:solidFill>
                        <a:effectLst/>
                        <a:latin typeface="Times New Roman"/>
                      </a:endParaRPr>
                    </a:p>
                    <a:p>
                      <a:pPr marR="0" indent="0" algn="ctr" rtl="0">
                        <a:spcBef>
                          <a:spcPts val="0"/>
                        </a:spcBef>
                        <a:spcAft>
                          <a:spcPts val="0"/>
                        </a:spcAft>
                      </a:pPr>
                      <a:r>
                        <a:rPr lang="en-US" sz="2000" b="1" kern="1400" dirty="0">
                          <a:solidFill>
                            <a:srgbClr val="7E2A00"/>
                          </a:solidFill>
                          <a:effectLst/>
                          <a:latin typeface="Arabic Typesetting"/>
                        </a:rPr>
                        <a:t>(3 years)</a:t>
                      </a:r>
                      <a:endParaRPr lang="en-US" sz="2000" kern="1400" dirty="0">
                        <a:solidFill>
                          <a:srgbClr val="000000"/>
                        </a:solidFill>
                        <a:effectLst/>
                        <a:latin typeface="Times New Roman"/>
                      </a:endParaRPr>
                    </a:p>
                  </a:txBody>
                  <a:tcPr marL="36579" marR="36579" marT="36577" marB="36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AA6E"/>
                    </a:solidFill>
                  </a:tcPr>
                </a:tc>
                <a:tc>
                  <a:txBody>
                    <a:bodyPr/>
                    <a:lstStyle/>
                    <a:p>
                      <a:pPr marR="0" indent="0" algn="ctr" rtl="0">
                        <a:spcBef>
                          <a:spcPts val="0"/>
                        </a:spcBef>
                        <a:spcAft>
                          <a:spcPts val="0"/>
                        </a:spcAft>
                      </a:pPr>
                      <a:r>
                        <a:rPr lang="en-US" sz="1800" kern="1400" dirty="0">
                          <a:solidFill>
                            <a:srgbClr val="000000"/>
                          </a:solidFill>
                          <a:effectLst/>
                          <a:latin typeface="Arabic Typesetting"/>
                        </a:rPr>
                        <a:t> </a:t>
                      </a:r>
                      <a:endParaRPr lang="en-US" sz="1800" kern="1400" dirty="0">
                        <a:solidFill>
                          <a:srgbClr val="000000"/>
                        </a:solidFill>
                        <a:effectLst/>
                        <a:latin typeface="Times New Roman"/>
                      </a:endParaRPr>
                    </a:p>
                    <a:p>
                      <a:pPr marR="0" indent="0" algn="ctr" rtl="0">
                        <a:spcBef>
                          <a:spcPts val="0"/>
                        </a:spcBef>
                        <a:spcAft>
                          <a:spcPts val="0"/>
                        </a:spcAft>
                      </a:pPr>
                      <a:r>
                        <a:rPr lang="en-US" sz="1800" kern="1400" dirty="0">
                          <a:solidFill>
                            <a:srgbClr val="7E2A00"/>
                          </a:solidFill>
                          <a:effectLst/>
                          <a:latin typeface="Arabic Typesetting"/>
                        </a:rPr>
                        <a:t>Engineering</a:t>
                      </a:r>
                      <a:endParaRPr lang="en-US" sz="1800" kern="1400" dirty="0">
                        <a:solidFill>
                          <a:srgbClr val="000000"/>
                        </a:solidFill>
                        <a:effectLst/>
                        <a:latin typeface="Times New Roman"/>
                      </a:endParaRPr>
                    </a:p>
                  </a:txBody>
                  <a:tcPr marL="36579" marR="36579" marT="36577" marB="36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D1B1"/>
                    </a:solidFill>
                  </a:tcPr>
                </a:tc>
                <a:tc>
                  <a:txBody>
                    <a:bodyPr/>
                    <a:lstStyle/>
                    <a:p>
                      <a:pPr marR="0" indent="0" algn="ctr" rtl="0">
                        <a:spcBef>
                          <a:spcPts val="0"/>
                        </a:spcBef>
                        <a:spcAft>
                          <a:spcPts val="0"/>
                        </a:spcAft>
                      </a:pPr>
                      <a:r>
                        <a:rPr lang="en-US" sz="1800" kern="1400" dirty="0">
                          <a:solidFill>
                            <a:srgbClr val="7E2A00"/>
                          </a:solidFill>
                          <a:effectLst/>
                          <a:latin typeface="Arabic Typesetting"/>
                        </a:rPr>
                        <a:t> </a:t>
                      </a:r>
                      <a:endParaRPr lang="en-US" sz="1800" kern="1400" dirty="0">
                        <a:solidFill>
                          <a:srgbClr val="000000"/>
                        </a:solidFill>
                        <a:effectLst/>
                        <a:latin typeface="Times New Roman"/>
                      </a:endParaRPr>
                    </a:p>
                    <a:p>
                      <a:pPr marR="0" indent="0" algn="ctr" rtl="0">
                        <a:spcBef>
                          <a:spcPts val="0"/>
                        </a:spcBef>
                        <a:spcAft>
                          <a:spcPts val="0"/>
                        </a:spcAft>
                      </a:pPr>
                      <a:r>
                        <a:rPr lang="en-US" sz="1800" kern="1400" dirty="0">
                          <a:solidFill>
                            <a:srgbClr val="7E2A00"/>
                          </a:solidFill>
                          <a:effectLst/>
                          <a:latin typeface="Arabic Typesetting"/>
                        </a:rPr>
                        <a:t>Computer </a:t>
                      </a:r>
                      <a:endParaRPr lang="en-US" sz="1800" kern="1400" dirty="0">
                        <a:solidFill>
                          <a:srgbClr val="000000"/>
                        </a:solidFill>
                        <a:effectLst/>
                        <a:latin typeface="Times New Roman"/>
                      </a:endParaRPr>
                    </a:p>
                    <a:p>
                      <a:pPr marR="0" indent="0" algn="ctr" rtl="0">
                        <a:spcBef>
                          <a:spcPts val="0"/>
                        </a:spcBef>
                        <a:spcAft>
                          <a:spcPts val="0"/>
                        </a:spcAft>
                      </a:pPr>
                      <a:r>
                        <a:rPr lang="en-US" sz="1800" kern="1400" dirty="0">
                          <a:solidFill>
                            <a:srgbClr val="7E2A00"/>
                          </a:solidFill>
                          <a:effectLst/>
                          <a:latin typeface="Arabic Typesetting"/>
                        </a:rPr>
                        <a:t>sciences</a:t>
                      </a:r>
                      <a:endParaRPr lang="en-US" sz="1800" kern="1400" dirty="0">
                        <a:solidFill>
                          <a:srgbClr val="000000"/>
                        </a:solidFill>
                        <a:effectLst/>
                        <a:latin typeface="Times New Roman"/>
                      </a:endParaRPr>
                    </a:p>
                  </a:txBody>
                  <a:tcPr marL="36579" marR="36579" marT="36577" marB="36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D1B1"/>
                    </a:solidFill>
                  </a:tcPr>
                </a:tc>
                <a:tc>
                  <a:txBody>
                    <a:bodyPr/>
                    <a:lstStyle/>
                    <a:p>
                      <a:pPr marR="0" indent="0" algn="ctr" rtl="0">
                        <a:spcBef>
                          <a:spcPts val="0"/>
                        </a:spcBef>
                        <a:spcAft>
                          <a:spcPts val="0"/>
                        </a:spcAft>
                      </a:pPr>
                      <a:r>
                        <a:rPr lang="en-US" sz="1800" kern="1400" dirty="0">
                          <a:solidFill>
                            <a:srgbClr val="7E2A00"/>
                          </a:solidFill>
                          <a:effectLst/>
                          <a:latin typeface="Arabic Typesetting"/>
                        </a:rPr>
                        <a:t> </a:t>
                      </a:r>
                      <a:endParaRPr lang="en-US" sz="1800" kern="1400" dirty="0">
                        <a:solidFill>
                          <a:srgbClr val="000000"/>
                        </a:solidFill>
                        <a:effectLst/>
                        <a:latin typeface="Times New Roman"/>
                      </a:endParaRPr>
                    </a:p>
                    <a:p>
                      <a:pPr marR="0" indent="0" algn="ctr" rtl="0">
                        <a:spcBef>
                          <a:spcPts val="0"/>
                        </a:spcBef>
                        <a:spcAft>
                          <a:spcPts val="0"/>
                        </a:spcAft>
                      </a:pPr>
                      <a:r>
                        <a:rPr lang="en-US" sz="1800" kern="1400" dirty="0">
                          <a:solidFill>
                            <a:srgbClr val="7E2A00"/>
                          </a:solidFill>
                          <a:effectLst/>
                          <a:latin typeface="Arabic Typesetting"/>
                        </a:rPr>
                        <a:t>Economy</a:t>
                      </a:r>
                      <a:endParaRPr lang="en-US" sz="1800" kern="1400" dirty="0">
                        <a:solidFill>
                          <a:srgbClr val="000000"/>
                        </a:solidFill>
                        <a:effectLst/>
                        <a:latin typeface="Times New Roman"/>
                      </a:endParaRPr>
                    </a:p>
                  </a:txBody>
                  <a:tcPr marL="36579" marR="36579" marT="36577" marB="36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D1B1"/>
                    </a:solidFill>
                  </a:tcPr>
                </a:tc>
                <a:tc>
                  <a:txBody>
                    <a:bodyPr/>
                    <a:lstStyle/>
                    <a:p>
                      <a:pPr marR="0" indent="0" algn="l" rtl="0">
                        <a:spcBef>
                          <a:spcPts val="0"/>
                        </a:spcBef>
                        <a:spcAft>
                          <a:spcPts val="0"/>
                        </a:spcAft>
                      </a:pPr>
                      <a:r>
                        <a:rPr lang="en-US" sz="1800" kern="1400" dirty="0">
                          <a:solidFill>
                            <a:srgbClr val="7E2A00"/>
                          </a:solidFill>
                          <a:effectLst/>
                          <a:latin typeface="Arabic Typesetting"/>
                        </a:rPr>
                        <a:t> </a:t>
                      </a:r>
                      <a:endParaRPr lang="en-US" sz="1800" kern="1400" dirty="0">
                        <a:solidFill>
                          <a:srgbClr val="000000"/>
                        </a:solidFill>
                        <a:effectLst/>
                        <a:latin typeface="Times New Roman"/>
                      </a:endParaRPr>
                    </a:p>
                    <a:p>
                      <a:pPr marR="0" indent="0" algn="ctr" rtl="0">
                        <a:spcBef>
                          <a:spcPts val="0"/>
                        </a:spcBef>
                        <a:spcAft>
                          <a:spcPts val="0"/>
                        </a:spcAft>
                      </a:pPr>
                      <a:r>
                        <a:rPr lang="en-US" sz="1800" kern="1400" dirty="0">
                          <a:solidFill>
                            <a:srgbClr val="7E2A00"/>
                          </a:solidFill>
                          <a:effectLst/>
                          <a:latin typeface="Arabic Typesetting"/>
                        </a:rPr>
                        <a:t>Humanities</a:t>
                      </a:r>
                      <a:endParaRPr lang="en-US" sz="1800" kern="1400" dirty="0">
                        <a:solidFill>
                          <a:srgbClr val="000000"/>
                        </a:solidFill>
                        <a:effectLst/>
                        <a:latin typeface="Times New Roman"/>
                      </a:endParaRPr>
                    </a:p>
                  </a:txBody>
                  <a:tcPr marL="36579" marR="36579" marT="36577" marB="36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D1B1"/>
                    </a:solidFill>
                  </a:tcPr>
                </a:tc>
                <a:tc>
                  <a:txBody>
                    <a:bodyPr/>
                    <a:lstStyle/>
                    <a:p>
                      <a:pPr marR="0" indent="0" algn="l" rtl="0">
                        <a:spcBef>
                          <a:spcPts val="0"/>
                        </a:spcBef>
                        <a:spcAft>
                          <a:spcPts val="0"/>
                        </a:spcAft>
                      </a:pPr>
                      <a:r>
                        <a:rPr lang="ru-RU" sz="1800" kern="1400" dirty="0">
                          <a:solidFill>
                            <a:srgbClr val="000000"/>
                          </a:solidFill>
                          <a:effectLst/>
                          <a:latin typeface="Times New Roman"/>
                        </a:rPr>
                        <a:t> </a:t>
                      </a:r>
                    </a:p>
                  </a:txBody>
                  <a:tcPr marL="36579" marR="36579" marT="36577" marB="36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D1B1"/>
                    </a:solidFill>
                  </a:tcPr>
                </a:tc>
                <a:tc>
                  <a:txBody>
                    <a:bodyPr/>
                    <a:lstStyle/>
                    <a:p>
                      <a:pPr marR="0" indent="0" algn="ctr" rtl="0">
                        <a:lnSpc>
                          <a:spcPct val="100000"/>
                        </a:lnSpc>
                        <a:spcBef>
                          <a:spcPts val="0"/>
                        </a:spcBef>
                        <a:spcAft>
                          <a:spcPts val="0"/>
                        </a:spcAft>
                      </a:pPr>
                      <a:endParaRPr lang="en-US" sz="1000" b="1" kern="1400" dirty="0" smtClean="0">
                        <a:solidFill>
                          <a:schemeClr val="tx1"/>
                        </a:solidFill>
                        <a:effectLst/>
                        <a:latin typeface="Times New Roman"/>
                      </a:endParaRPr>
                    </a:p>
                    <a:p>
                      <a:pPr marR="0" indent="0" algn="ctr" rtl="0">
                        <a:lnSpc>
                          <a:spcPct val="100000"/>
                        </a:lnSpc>
                        <a:spcBef>
                          <a:spcPts val="0"/>
                        </a:spcBef>
                        <a:spcAft>
                          <a:spcPts val="0"/>
                        </a:spcAft>
                      </a:pPr>
                      <a:r>
                        <a:rPr lang="en-US" sz="1000" b="1" kern="1400" dirty="0" smtClean="0">
                          <a:solidFill>
                            <a:schemeClr val="tx1"/>
                          </a:solidFill>
                          <a:effectLst/>
                          <a:latin typeface="Times New Roman"/>
                        </a:rPr>
                        <a:t>42 areas of research</a:t>
                      </a:r>
                    </a:p>
                    <a:p>
                      <a:pPr marR="0" indent="0" algn="ctr" rtl="0">
                        <a:lnSpc>
                          <a:spcPct val="100000"/>
                        </a:lnSpc>
                        <a:spcBef>
                          <a:spcPts val="0"/>
                        </a:spcBef>
                        <a:spcAft>
                          <a:spcPts val="0"/>
                        </a:spcAft>
                      </a:pPr>
                      <a:r>
                        <a:rPr lang="en-US" sz="1000" b="1" kern="1400" dirty="0" smtClean="0">
                          <a:solidFill>
                            <a:schemeClr val="tx1"/>
                          </a:solidFill>
                          <a:effectLst/>
                          <a:latin typeface="Times New Roman"/>
                        </a:rPr>
                        <a:t>97 patents</a:t>
                      </a:r>
                    </a:p>
                    <a:p>
                      <a:pPr marR="0" indent="0" algn="ctr" rtl="0">
                        <a:lnSpc>
                          <a:spcPct val="100000"/>
                        </a:lnSpc>
                        <a:spcBef>
                          <a:spcPts val="0"/>
                        </a:spcBef>
                        <a:spcAft>
                          <a:spcPts val="0"/>
                        </a:spcAft>
                      </a:pPr>
                      <a:r>
                        <a:rPr lang="en-US" sz="1000" b="1" kern="1400" dirty="0" smtClean="0">
                          <a:solidFill>
                            <a:schemeClr val="tx1"/>
                          </a:solidFill>
                          <a:effectLst/>
                          <a:latin typeface="Times New Roman"/>
                        </a:rPr>
                        <a:t>45</a:t>
                      </a:r>
                      <a:r>
                        <a:rPr lang="en-US" sz="1000" b="1" kern="1400" baseline="0" dirty="0" smtClean="0">
                          <a:solidFill>
                            <a:schemeClr val="tx1"/>
                          </a:solidFill>
                          <a:effectLst/>
                          <a:latin typeface="Times New Roman"/>
                        </a:rPr>
                        <a:t> </a:t>
                      </a:r>
                      <a:r>
                        <a:rPr lang="en-US" sz="1000" b="1" kern="1400" dirty="0" smtClean="0">
                          <a:solidFill>
                            <a:schemeClr val="tx1"/>
                          </a:solidFill>
                          <a:effectLst/>
                          <a:latin typeface="Times New Roman"/>
                        </a:rPr>
                        <a:t> research</a:t>
                      </a:r>
                      <a:r>
                        <a:rPr lang="en-US" sz="1000" b="1" kern="1400" baseline="0" dirty="0" smtClean="0">
                          <a:solidFill>
                            <a:schemeClr val="tx1"/>
                          </a:solidFill>
                          <a:effectLst/>
                          <a:latin typeface="Times New Roman"/>
                        </a:rPr>
                        <a:t> labs and centers</a:t>
                      </a:r>
                      <a:endParaRPr lang="en-US" sz="1000" b="1" kern="1400" dirty="0" smtClean="0">
                        <a:solidFill>
                          <a:schemeClr val="tx1"/>
                        </a:solidFill>
                        <a:effectLst/>
                        <a:latin typeface="Times New Roman"/>
                      </a:endParaRPr>
                    </a:p>
                    <a:p>
                      <a:pPr marR="0" indent="0" algn="ctr" rtl="0">
                        <a:spcBef>
                          <a:spcPts val="0"/>
                        </a:spcBef>
                        <a:spcAft>
                          <a:spcPts val="0"/>
                        </a:spcAft>
                      </a:pPr>
                      <a:endParaRPr lang="ru-RU" sz="1000" b="1" kern="1400" dirty="0">
                        <a:solidFill>
                          <a:schemeClr val="tx1"/>
                        </a:solidFill>
                        <a:effectLst/>
                        <a:latin typeface="Times New Roman"/>
                      </a:endParaRPr>
                    </a:p>
                  </a:txBody>
                  <a:tcPr marL="36579" marR="36579" marT="36577" marB="36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D1B1"/>
                    </a:solidFill>
                  </a:tcPr>
                </a:tc>
              </a:tr>
              <a:tr h="987582">
                <a:tc>
                  <a:txBody>
                    <a:bodyPr/>
                    <a:lstStyle/>
                    <a:p>
                      <a:pPr marR="0" indent="0" algn="ctr" rtl="0">
                        <a:spcBef>
                          <a:spcPts val="0"/>
                        </a:spcBef>
                        <a:spcAft>
                          <a:spcPts val="0"/>
                        </a:spcAft>
                      </a:pPr>
                      <a:r>
                        <a:rPr lang="en-US" sz="2000" b="1" kern="1400" dirty="0">
                          <a:solidFill>
                            <a:srgbClr val="7E2A00"/>
                          </a:solidFill>
                          <a:effectLst/>
                          <a:latin typeface="Arabic Typesetting"/>
                        </a:rPr>
                        <a:t>Master</a:t>
                      </a:r>
                      <a:endParaRPr lang="en-US" sz="2000" kern="1400" dirty="0">
                        <a:solidFill>
                          <a:srgbClr val="000000"/>
                        </a:solidFill>
                        <a:effectLst/>
                        <a:latin typeface="Times New Roman"/>
                      </a:endParaRPr>
                    </a:p>
                    <a:p>
                      <a:pPr marR="0" indent="0" algn="ctr" rtl="0">
                        <a:spcBef>
                          <a:spcPts val="0"/>
                        </a:spcBef>
                        <a:spcAft>
                          <a:spcPts val="0"/>
                        </a:spcAft>
                      </a:pPr>
                      <a:r>
                        <a:rPr lang="en-US" sz="2000" b="1" kern="1400" dirty="0">
                          <a:solidFill>
                            <a:srgbClr val="7E2A00"/>
                          </a:solidFill>
                          <a:effectLst/>
                          <a:latin typeface="Arabic Typesetting"/>
                        </a:rPr>
                        <a:t>(2 years)</a:t>
                      </a:r>
                      <a:endParaRPr lang="en-US" sz="2000" kern="1400" dirty="0">
                        <a:solidFill>
                          <a:srgbClr val="000000"/>
                        </a:solidFill>
                        <a:effectLst/>
                        <a:latin typeface="Times New Roman"/>
                      </a:endParaRPr>
                    </a:p>
                  </a:txBody>
                  <a:tcPr marL="36579" marR="36579" marT="36577" marB="36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AA6E"/>
                    </a:solidFill>
                  </a:tcPr>
                </a:tc>
                <a:tc>
                  <a:txBody>
                    <a:bodyPr/>
                    <a:lstStyle/>
                    <a:p>
                      <a:pPr marR="0" indent="0" algn="ctr" rtl="0">
                        <a:spcBef>
                          <a:spcPts val="0"/>
                        </a:spcBef>
                        <a:spcAft>
                          <a:spcPts val="0"/>
                        </a:spcAft>
                      </a:pPr>
                      <a:r>
                        <a:rPr lang="en-US" sz="1800" kern="1400" dirty="0">
                          <a:solidFill>
                            <a:srgbClr val="7E2A00"/>
                          </a:solidFill>
                          <a:effectLst/>
                          <a:latin typeface="Arabic Typesetting"/>
                        </a:rPr>
                        <a:t>Engineering</a:t>
                      </a:r>
                      <a:endParaRPr lang="en-US" sz="1800" kern="1400" dirty="0">
                        <a:solidFill>
                          <a:srgbClr val="000000"/>
                        </a:solidFill>
                        <a:effectLst/>
                        <a:latin typeface="Times New Roman"/>
                      </a:endParaRPr>
                    </a:p>
                    <a:p>
                      <a:pPr marR="0" indent="0" algn="ctr" rtl="0">
                        <a:spcBef>
                          <a:spcPts val="0"/>
                        </a:spcBef>
                        <a:spcAft>
                          <a:spcPts val="0"/>
                        </a:spcAft>
                      </a:pPr>
                      <a:r>
                        <a:rPr lang="en-US" sz="1800" b="0" kern="1400" dirty="0">
                          <a:solidFill>
                            <a:srgbClr val="7E2A00"/>
                          </a:solidFill>
                          <a:effectLst/>
                          <a:latin typeface="Times New Roman"/>
                        </a:rPr>
                        <a:t>(</a:t>
                      </a:r>
                      <a:r>
                        <a:rPr lang="en-US" sz="1800" kern="1400" dirty="0">
                          <a:solidFill>
                            <a:srgbClr val="7E2A00"/>
                          </a:solidFill>
                          <a:effectLst/>
                          <a:latin typeface="Arabic Typesetting"/>
                        </a:rPr>
                        <a:t>in a field)</a:t>
                      </a:r>
                      <a:endParaRPr lang="en-US" sz="1800" kern="1400" dirty="0">
                        <a:solidFill>
                          <a:srgbClr val="000000"/>
                        </a:solidFill>
                        <a:effectLst/>
                        <a:latin typeface="Times New Roman"/>
                      </a:endParaRPr>
                    </a:p>
                  </a:txBody>
                  <a:tcPr marL="36579" marR="36579" marT="36577" marB="36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D1B1"/>
                    </a:solidFill>
                  </a:tcPr>
                </a:tc>
                <a:tc>
                  <a:txBody>
                    <a:bodyPr/>
                    <a:lstStyle/>
                    <a:p>
                      <a:pPr marR="0" indent="0" algn="ctr" rtl="0">
                        <a:spcBef>
                          <a:spcPts val="0"/>
                        </a:spcBef>
                        <a:spcAft>
                          <a:spcPts val="0"/>
                        </a:spcAft>
                      </a:pPr>
                      <a:r>
                        <a:rPr lang="en-US" sz="1800" kern="1400" dirty="0">
                          <a:solidFill>
                            <a:srgbClr val="7E2A00"/>
                          </a:solidFill>
                          <a:effectLst/>
                          <a:latin typeface="Arabic Typesetting"/>
                        </a:rPr>
                        <a:t>Computer </a:t>
                      </a:r>
                      <a:endParaRPr lang="en-US" sz="1800" kern="1400" dirty="0">
                        <a:solidFill>
                          <a:srgbClr val="000000"/>
                        </a:solidFill>
                        <a:effectLst/>
                        <a:latin typeface="Times New Roman"/>
                      </a:endParaRPr>
                    </a:p>
                    <a:p>
                      <a:pPr marR="0" indent="0" algn="ctr" rtl="0">
                        <a:spcBef>
                          <a:spcPts val="0"/>
                        </a:spcBef>
                        <a:spcAft>
                          <a:spcPts val="0"/>
                        </a:spcAft>
                      </a:pPr>
                      <a:r>
                        <a:rPr lang="en-US" sz="1800" kern="1400" dirty="0">
                          <a:solidFill>
                            <a:srgbClr val="7E2A00"/>
                          </a:solidFill>
                          <a:effectLst/>
                          <a:latin typeface="Arabic Typesetting"/>
                        </a:rPr>
                        <a:t>sciences</a:t>
                      </a:r>
                      <a:endParaRPr lang="en-US" sz="1800" kern="1400" dirty="0">
                        <a:solidFill>
                          <a:srgbClr val="000000"/>
                        </a:solidFill>
                        <a:effectLst/>
                        <a:latin typeface="Times New Roman"/>
                      </a:endParaRPr>
                    </a:p>
                  </a:txBody>
                  <a:tcPr marL="36579" marR="36579" marT="36577" marB="36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D1B1"/>
                    </a:solidFill>
                  </a:tcPr>
                </a:tc>
                <a:tc>
                  <a:txBody>
                    <a:bodyPr/>
                    <a:lstStyle/>
                    <a:p>
                      <a:pPr marR="0" indent="0" algn="ctr" rtl="0">
                        <a:spcBef>
                          <a:spcPts val="0"/>
                        </a:spcBef>
                        <a:spcAft>
                          <a:spcPts val="0"/>
                        </a:spcAft>
                      </a:pPr>
                      <a:r>
                        <a:rPr lang="en-US" sz="1800" kern="1400" dirty="0">
                          <a:solidFill>
                            <a:srgbClr val="7E2A00"/>
                          </a:solidFill>
                          <a:effectLst/>
                          <a:latin typeface="Arabic Typesetting"/>
                        </a:rPr>
                        <a:t>Economy</a:t>
                      </a:r>
                      <a:endParaRPr lang="en-US" sz="1800" kern="1400" dirty="0">
                        <a:solidFill>
                          <a:srgbClr val="000000"/>
                        </a:solidFill>
                        <a:effectLst/>
                        <a:latin typeface="Times New Roman"/>
                      </a:endParaRPr>
                    </a:p>
                    <a:p>
                      <a:pPr marR="0" indent="0" algn="ctr" rtl="0">
                        <a:spcBef>
                          <a:spcPts val="0"/>
                        </a:spcBef>
                        <a:spcAft>
                          <a:spcPts val="0"/>
                        </a:spcAft>
                      </a:pPr>
                      <a:r>
                        <a:rPr lang="en-US" sz="1800" b="0" kern="1400" dirty="0">
                          <a:solidFill>
                            <a:srgbClr val="7E2A00"/>
                          </a:solidFill>
                          <a:effectLst/>
                          <a:latin typeface="Times New Roman"/>
                        </a:rPr>
                        <a:t>(</a:t>
                      </a:r>
                      <a:r>
                        <a:rPr lang="en-US" sz="1800" kern="1400" dirty="0">
                          <a:solidFill>
                            <a:srgbClr val="7E2A00"/>
                          </a:solidFill>
                          <a:effectLst/>
                          <a:latin typeface="Arabic Typesetting"/>
                        </a:rPr>
                        <a:t>in a field)</a:t>
                      </a:r>
                      <a:endParaRPr lang="en-US" sz="1800" kern="1400" dirty="0">
                        <a:solidFill>
                          <a:srgbClr val="000000"/>
                        </a:solidFill>
                        <a:effectLst/>
                        <a:latin typeface="Times New Roman"/>
                      </a:endParaRPr>
                    </a:p>
                  </a:txBody>
                  <a:tcPr marL="36579" marR="36579" marT="36577" marB="36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D1B1"/>
                    </a:solidFill>
                  </a:tcPr>
                </a:tc>
                <a:tc>
                  <a:txBody>
                    <a:bodyPr/>
                    <a:lstStyle/>
                    <a:p>
                      <a:pPr marR="0" indent="0" algn="ctr" rtl="0">
                        <a:spcBef>
                          <a:spcPts val="0"/>
                        </a:spcBef>
                        <a:spcAft>
                          <a:spcPts val="0"/>
                        </a:spcAft>
                      </a:pPr>
                      <a:r>
                        <a:rPr lang="en-US" sz="1800" kern="1400" dirty="0">
                          <a:solidFill>
                            <a:srgbClr val="7E2A00"/>
                          </a:solidFill>
                          <a:effectLst/>
                          <a:latin typeface="Arabic Typesetting"/>
                        </a:rPr>
                        <a:t>Humanities</a:t>
                      </a:r>
                      <a:endParaRPr lang="en-US" sz="1800" kern="1400" dirty="0">
                        <a:solidFill>
                          <a:srgbClr val="000000"/>
                        </a:solidFill>
                        <a:effectLst/>
                        <a:latin typeface="Times New Roman"/>
                      </a:endParaRPr>
                    </a:p>
                    <a:p>
                      <a:pPr marR="0" indent="0" algn="ctr" rtl="0">
                        <a:spcBef>
                          <a:spcPts val="0"/>
                        </a:spcBef>
                        <a:spcAft>
                          <a:spcPts val="0"/>
                        </a:spcAft>
                      </a:pPr>
                      <a:r>
                        <a:rPr lang="en-US" sz="1800" kern="1400" dirty="0">
                          <a:solidFill>
                            <a:srgbClr val="7E2A00"/>
                          </a:solidFill>
                          <a:effectLst/>
                          <a:latin typeface="Times New Roman"/>
                        </a:rPr>
                        <a:t>(</a:t>
                      </a:r>
                      <a:r>
                        <a:rPr lang="en-US" sz="1800" kern="1400" dirty="0">
                          <a:solidFill>
                            <a:srgbClr val="7E2A00"/>
                          </a:solidFill>
                          <a:effectLst/>
                          <a:latin typeface="Arabic Typesetting"/>
                        </a:rPr>
                        <a:t>in a field)</a:t>
                      </a:r>
                      <a:endParaRPr lang="en-US" sz="1800" kern="1400" dirty="0">
                        <a:solidFill>
                          <a:srgbClr val="000000"/>
                        </a:solidFill>
                        <a:effectLst/>
                        <a:latin typeface="Times New Roman"/>
                      </a:endParaRPr>
                    </a:p>
                  </a:txBody>
                  <a:tcPr marL="36579" marR="36579" marT="36577" marB="36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D1B1"/>
                    </a:solidFill>
                  </a:tcPr>
                </a:tc>
                <a:tc>
                  <a:txBody>
                    <a:bodyPr/>
                    <a:lstStyle/>
                    <a:p>
                      <a:pPr marR="0" indent="0" algn="ctr" rtl="0">
                        <a:spcBef>
                          <a:spcPts val="0"/>
                        </a:spcBef>
                        <a:spcAft>
                          <a:spcPts val="0"/>
                        </a:spcAft>
                      </a:pPr>
                      <a:r>
                        <a:rPr lang="en-US" sz="1800" kern="1400" dirty="0" smtClean="0">
                          <a:solidFill>
                            <a:srgbClr val="7E2A00"/>
                          </a:solidFill>
                          <a:effectLst/>
                          <a:latin typeface="Arabic Typesetting"/>
                        </a:rPr>
                        <a:t>Sport, Tourism </a:t>
                      </a:r>
                      <a:r>
                        <a:rPr lang="en-US" sz="1800" kern="1400" dirty="0">
                          <a:solidFill>
                            <a:srgbClr val="7E2A00"/>
                          </a:solidFill>
                          <a:effectLst/>
                          <a:latin typeface="Arabic Typesetting"/>
                        </a:rPr>
                        <a:t>and</a:t>
                      </a:r>
                      <a:endParaRPr lang="en-US" sz="1800" kern="1400" dirty="0">
                        <a:solidFill>
                          <a:srgbClr val="000000"/>
                        </a:solidFill>
                        <a:effectLst/>
                        <a:latin typeface="Times New Roman"/>
                      </a:endParaRPr>
                    </a:p>
                    <a:p>
                      <a:pPr marR="0" indent="0" algn="ctr" rtl="0">
                        <a:spcBef>
                          <a:spcPts val="0"/>
                        </a:spcBef>
                        <a:spcAft>
                          <a:spcPts val="0"/>
                        </a:spcAft>
                      </a:pPr>
                      <a:r>
                        <a:rPr lang="en-US" sz="1800" kern="1400" dirty="0">
                          <a:solidFill>
                            <a:srgbClr val="7E2A00"/>
                          </a:solidFill>
                          <a:effectLst/>
                          <a:latin typeface="Arabic Typesetting"/>
                        </a:rPr>
                        <a:t>Service</a:t>
                      </a:r>
                      <a:endParaRPr lang="en-US" sz="1800" kern="1400" dirty="0">
                        <a:solidFill>
                          <a:srgbClr val="000000"/>
                        </a:solidFill>
                        <a:effectLst/>
                        <a:latin typeface="Times New Roman"/>
                      </a:endParaRPr>
                    </a:p>
                  </a:txBody>
                  <a:tcPr marL="36579" marR="36579" marT="36577" marB="36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D1B1"/>
                    </a:solidFill>
                  </a:tcPr>
                </a:tc>
                <a:tc>
                  <a:txBody>
                    <a:bodyPr/>
                    <a:lstStyle/>
                    <a:p>
                      <a:pPr marR="0" indent="0" algn="ctr" rtl="0">
                        <a:lnSpc>
                          <a:spcPct val="200000"/>
                        </a:lnSpc>
                        <a:spcBef>
                          <a:spcPts val="0"/>
                        </a:spcBef>
                        <a:spcAft>
                          <a:spcPts val="0"/>
                        </a:spcAft>
                      </a:pPr>
                      <a:r>
                        <a:rPr lang="en-US" sz="1200" b="1" kern="1400" dirty="0" smtClean="0">
                          <a:solidFill>
                            <a:schemeClr val="tx1"/>
                          </a:solidFill>
                          <a:effectLst/>
                          <a:latin typeface="Times New Roman"/>
                        </a:rPr>
                        <a:t> </a:t>
                      </a:r>
                      <a:r>
                        <a:rPr lang="en-US" sz="1000" b="1" kern="1400" dirty="0" smtClean="0">
                          <a:solidFill>
                            <a:schemeClr val="tx1"/>
                          </a:solidFill>
                          <a:effectLst/>
                          <a:latin typeface="Times New Roman"/>
                        </a:rPr>
                        <a:t>21 fields of study</a:t>
                      </a:r>
                      <a:endParaRPr lang="en-US" sz="1000" b="1" kern="1400" dirty="0">
                        <a:solidFill>
                          <a:schemeClr val="tx1"/>
                        </a:solidFill>
                        <a:effectLst/>
                        <a:latin typeface="Times New Roman"/>
                      </a:endParaRPr>
                    </a:p>
                  </a:txBody>
                  <a:tcPr marL="36579" marR="36579" marT="36577" marB="36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D1B1"/>
                    </a:solidFill>
                  </a:tcPr>
                </a:tc>
              </a:tr>
              <a:tr h="987582">
                <a:tc>
                  <a:txBody>
                    <a:bodyPr/>
                    <a:lstStyle/>
                    <a:p>
                      <a:pPr marR="0" indent="0" algn="ctr" rtl="0">
                        <a:spcBef>
                          <a:spcPts val="0"/>
                        </a:spcBef>
                        <a:spcAft>
                          <a:spcPts val="0"/>
                        </a:spcAft>
                      </a:pPr>
                      <a:r>
                        <a:rPr lang="en-US" sz="2000" b="1" kern="1400">
                          <a:solidFill>
                            <a:srgbClr val="7E2A00"/>
                          </a:solidFill>
                          <a:effectLst/>
                          <a:latin typeface="Arabic Typesetting"/>
                        </a:rPr>
                        <a:t>Bachelor</a:t>
                      </a:r>
                      <a:endParaRPr lang="en-US" sz="2000" kern="1400">
                        <a:solidFill>
                          <a:srgbClr val="000000"/>
                        </a:solidFill>
                        <a:effectLst/>
                        <a:latin typeface="Times New Roman"/>
                      </a:endParaRPr>
                    </a:p>
                    <a:p>
                      <a:pPr marR="0" indent="0" algn="ctr" rtl="0">
                        <a:spcBef>
                          <a:spcPts val="0"/>
                        </a:spcBef>
                        <a:spcAft>
                          <a:spcPts val="0"/>
                        </a:spcAft>
                      </a:pPr>
                      <a:r>
                        <a:rPr lang="en-US" sz="2000" b="1" kern="1400">
                          <a:solidFill>
                            <a:srgbClr val="7E2A00"/>
                          </a:solidFill>
                          <a:effectLst/>
                          <a:latin typeface="Arabic Typesetting"/>
                        </a:rPr>
                        <a:t>(4 years)</a:t>
                      </a:r>
                      <a:endParaRPr lang="en-US" sz="2000" kern="1400">
                        <a:solidFill>
                          <a:srgbClr val="000000"/>
                        </a:solidFill>
                        <a:effectLst/>
                        <a:latin typeface="Times New Roman"/>
                      </a:endParaRPr>
                    </a:p>
                  </a:txBody>
                  <a:tcPr marL="36579" marR="36579" marT="36577" marB="36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AA6E"/>
                    </a:solidFill>
                  </a:tcPr>
                </a:tc>
                <a:tc>
                  <a:txBody>
                    <a:bodyPr/>
                    <a:lstStyle/>
                    <a:p>
                      <a:pPr marR="0" indent="0" algn="ctr" rtl="0">
                        <a:spcBef>
                          <a:spcPts val="0"/>
                        </a:spcBef>
                        <a:spcAft>
                          <a:spcPts val="0"/>
                        </a:spcAft>
                      </a:pPr>
                      <a:r>
                        <a:rPr lang="en-US" sz="1800" kern="1400" dirty="0">
                          <a:solidFill>
                            <a:srgbClr val="7E2A00"/>
                          </a:solidFill>
                          <a:effectLst/>
                          <a:latin typeface="Arabic Typesetting"/>
                        </a:rPr>
                        <a:t>Engineering</a:t>
                      </a:r>
                      <a:endParaRPr lang="en-US" sz="1800" kern="1400" dirty="0">
                        <a:solidFill>
                          <a:srgbClr val="000000"/>
                        </a:solidFill>
                        <a:effectLst/>
                        <a:latin typeface="Times New Roman"/>
                      </a:endParaRPr>
                    </a:p>
                    <a:p>
                      <a:pPr marR="0" indent="0" algn="ctr" rtl="0">
                        <a:spcBef>
                          <a:spcPts val="0"/>
                        </a:spcBef>
                        <a:spcAft>
                          <a:spcPts val="0"/>
                        </a:spcAft>
                      </a:pPr>
                      <a:r>
                        <a:rPr lang="en-US" sz="1800" kern="1400" dirty="0">
                          <a:solidFill>
                            <a:srgbClr val="7E2A00"/>
                          </a:solidFill>
                          <a:effectLst/>
                          <a:latin typeface="Times New Roman"/>
                        </a:rPr>
                        <a:t>(</a:t>
                      </a:r>
                      <a:r>
                        <a:rPr lang="en-US" sz="1800" kern="1400" dirty="0">
                          <a:solidFill>
                            <a:srgbClr val="7E2A00"/>
                          </a:solidFill>
                          <a:effectLst/>
                          <a:latin typeface="Arabic Typesetting"/>
                        </a:rPr>
                        <a:t>in a profile)</a:t>
                      </a:r>
                      <a:endParaRPr lang="en-US" sz="1800" kern="1400" dirty="0">
                        <a:solidFill>
                          <a:srgbClr val="000000"/>
                        </a:solidFill>
                        <a:effectLst/>
                        <a:latin typeface="Times New Roman"/>
                      </a:endParaRPr>
                    </a:p>
                  </a:txBody>
                  <a:tcPr marL="36579" marR="36579" marT="36577" marB="36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D1B1"/>
                    </a:solidFill>
                  </a:tcPr>
                </a:tc>
                <a:tc>
                  <a:txBody>
                    <a:bodyPr/>
                    <a:lstStyle/>
                    <a:p>
                      <a:pPr marR="0" indent="0" algn="ctr" rtl="0">
                        <a:spcBef>
                          <a:spcPts val="0"/>
                        </a:spcBef>
                        <a:spcAft>
                          <a:spcPts val="0"/>
                        </a:spcAft>
                      </a:pPr>
                      <a:r>
                        <a:rPr lang="en-US" sz="1800" kern="1400" dirty="0">
                          <a:solidFill>
                            <a:srgbClr val="7E2A00"/>
                          </a:solidFill>
                          <a:effectLst/>
                          <a:latin typeface="Arabic Typesetting"/>
                        </a:rPr>
                        <a:t>Computer </a:t>
                      </a:r>
                      <a:endParaRPr lang="en-US" sz="1800" kern="1400" dirty="0">
                        <a:solidFill>
                          <a:srgbClr val="000000"/>
                        </a:solidFill>
                        <a:effectLst/>
                        <a:latin typeface="Times New Roman"/>
                      </a:endParaRPr>
                    </a:p>
                    <a:p>
                      <a:pPr marR="0" indent="0" algn="ctr" rtl="0">
                        <a:spcBef>
                          <a:spcPts val="0"/>
                        </a:spcBef>
                        <a:spcAft>
                          <a:spcPts val="0"/>
                        </a:spcAft>
                      </a:pPr>
                      <a:r>
                        <a:rPr lang="en-US" sz="1800" kern="1400" dirty="0">
                          <a:solidFill>
                            <a:srgbClr val="7E2A00"/>
                          </a:solidFill>
                          <a:effectLst/>
                          <a:latin typeface="Arabic Typesetting"/>
                        </a:rPr>
                        <a:t>sciences</a:t>
                      </a:r>
                      <a:endParaRPr lang="en-US" sz="1800" kern="1400" dirty="0">
                        <a:solidFill>
                          <a:srgbClr val="000000"/>
                        </a:solidFill>
                        <a:effectLst/>
                        <a:latin typeface="Times New Roman"/>
                      </a:endParaRPr>
                    </a:p>
                  </a:txBody>
                  <a:tcPr marL="36579" marR="36579" marT="36577" marB="36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D1B1"/>
                    </a:solidFill>
                  </a:tcPr>
                </a:tc>
                <a:tc>
                  <a:txBody>
                    <a:bodyPr/>
                    <a:lstStyle/>
                    <a:p>
                      <a:pPr marR="0" indent="0" algn="ctr" rtl="0">
                        <a:spcBef>
                          <a:spcPts val="0"/>
                        </a:spcBef>
                        <a:spcAft>
                          <a:spcPts val="0"/>
                        </a:spcAft>
                      </a:pPr>
                      <a:r>
                        <a:rPr lang="en-US" sz="1800" kern="1400" dirty="0">
                          <a:solidFill>
                            <a:srgbClr val="7E2A00"/>
                          </a:solidFill>
                          <a:effectLst/>
                          <a:latin typeface="Arabic Typesetting"/>
                        </a:rPr>
                        <a:t>Economy</a:t>
                      </a:r>
                      <a:endParaRPr lang="en-US" sz="1800" kern="1400" dirty="0">
                        <a:solidFill>
                          <a:srgbClr val="000000"/>
                        </a:solidFill>
                        <a:effectLst/>
                        <a:latin typeface="Times New Roman"/>
                      </a:endParaRPr>
                    </a:p>
                    <a:p>
                      <a:pPr marR="0" indent="0" algn="ctr" rtl="0">
                        <a:spcBef>
                          <a:spcPts val="0"/>
                        </a:spcBef>
                        <a:spcAft>
                          <a:spcPts val="0"/>
                        </a:spcAft>
                      </a:pPr>
                      <a:r>
                        <a:rPr lang="en-US" sz="1800" kern="1400" dirty="0">
                          <a:solidFill>
                            <a:srgbClr val="7E2A00"/>
                          </a:solidFill>
                          <a:effectLst/>
                          <a:latin typeface="Times New Roman"/>
                        </a:rPr>
                        <a:t>(</a:t>
                      </a:r>
                      <a:r>
                        <a:rPr lang="en-US" sz="1800" kern="1400" dirty="0">
                          <a:solidFill>
                            <a:srgbClr val="7E2A00"/>
                          </a:solidFill>
                          <a:effectLst/>
                          <a:latin typeface="Arabic Typesetting"/>
                        </a:rPr>
                        <a:t>in a profile)</a:t>
                      </a:r>
                      <a:endParaRPr lang="en-US" sz="1800" kern="1400" dirty="0">
                        <a:solidFill>
                          <a:srgbClr val="000000"/>
                        </a:solidFill>
                        <a:effectLst/>
                        <a:latin typeface="Times New Roman"/>
                      </a:endParaRPr>
                    </a:p>
                  </a:txBody>
                  <a:tcPr marL="36579" marR="36579" marT="36577" marB="36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D1B1"/>
                    </a:solidFill>
                  </a:tcPr>
                </a:tc>
                <a:tc>
                  <a:txBody>
                    <a:bodyPr/>
                    <a:lstStyle/>
                    <a:p>
                      <a:pPr marR="0" indent="0" algn="ctr" rtl="0">
                        <a:spcBef>
                          <a:spcPts val="0"/>
                        </a:spcBef>
                        <a:spcAft>
                          <a:spcPts val="0"/>
                        </a:spcAft>
                      </a:pPr>
                      <a:r>
                        <a:rPr lang="en-US" sz="1800" kern="1400" dirty="0" smtClean="0">
                          <a:solidFill>
                            <a:srgbClr val="7E2A00"/>
                          </a:solidFill>
                          <a:effectLst/>
                          <a:latin typeface="Arabic Typesetting"/>
                        </a:rPr>
                        <a:t>Humanities</a:t>
                      </a:r>
                    </a:p>
                    <a:p>
                      <a:pPr marR="0" indent="0" algn="ctr" rtl="0">
                        <a:spcBef>
                          <a:spcPts val="0"/>
                        </a:spcBef>
                        <a:spcAft>
                          <a:spcPts val="0"/>
                        </a:spcAft>
                      </a:pPr>
                      <a:r>
                        <a:rPr lang="en-US" sz="1800" kern="1400" dirty="0" smtClean="0">
                          <a:solidFill>
                            <a:srgbClr val="7E2A00"/>
                          </a:solidFill>
                          <a:effectLst/>
                          <a:latin typeface="Times New Roman"/>
                        </a:rPr>
                        <a:t>(</a:t>
                      </a:r>
                      <a:r>
                        <a:rPr lang="en-US" sz="1800" kern="1400" dirty="0" smtClean="0">
                          <a:solidFill>
                            <a:srgbClr val="7E2A00"/>
                          </a:solidFill>
                          <a:effectLst/>
                          <a:latin typeface="Arabic Typesetting"/>
                        </a:rPr>
                        <a:t>in </a:t>
                      </a:r>
                      <a:r>
                        <a:rPr lang="en-US" sz="1800" kern="1400" dirty="0">
                          <a:solidFill>
                            <a:srgbClr val="7E2A00"/>
                          </a:solidFill>
                          <a:effectLst/>
                          <a:latin typeface="Arabic Typesetting"/>
                        </a:rPr>
                        <a:t>a profile)</a:t>
                      </a:r>
                      <a:endParaRPr lang="en-US" sz="1800" kern="1400" dirty="0">
                        <a:solidFill>
                          <a:srgbClr val="000000"/>
                        </a:solidFill>
                        <a:effectLst/>
                        <a:latin typeface="Times New Roman"/>
                      </a:endParaRPr>
                    </a:p>
                  </a:txBody>
                  <a:tcPr marL="36579" marR="36579" marT="36577" marB="36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D1B1"/>
                    </a:solidFill>
                  </a:tcPr>
                </a:tc>
                <a:tc>
                  <a:txBody>
                    <a:bodyPr/>
                    <a:lstStyle/>
                    <a:p>
                      <a:pPr marR="0" indent="0" algn="ctr" rtl="0">
                        <a:spcBef>
                          <a:spcPts val="0"/>
                        </a:spcBef>
                        <a:spcAft>
                          <a:spcPts val="0"/>
                        </a:spcAft>
                      </a:pPr>
                      <a:r>
                        <a:rPr lang="en-US" sz="1800" kern="1400" dirty="0" smtClean="0">
                          <a:solidFill>
                            <a:srgbClr val="7E2A00"/>
                          </a:solidFill>
                          <a:effectLst/>
                          <a:latin typeface="Arabic Typesetting"/>
                        </a:rPr>
                        <a:t>Sport, Tourism </a:t>
                      </a:r>
                      <a:r>
                        <a:rPr lang="en-US" sz="1800" kern="1400" dirty="0">
                          <a:solidFill>
                            <a:srgbClr val="7E2A00"/>
                          </a:solidFill>
                          <a:effectLst/>
                          <a:latin typeface="Arabic Typesetting"/>
                        </a:rPr>
                        <a:t>and</a:t>
                      </a:r>
                      <a:endParaRPr lang="en-US" sz="1800" kern="1400" dirty="0">
                        <a:solidFill>
                          <a:srgbClr val="000000"/>
                        </a:solidFill>
                        <a:effectLst/>
                        <a:latin typeface="Times New Roman"/>
                      </a:endParaRPr>
                    </a:p>
                    <a:p>
                      <a:pPr marR="0" indent="0" algn="ctr" rtl="0">
                        <a:spcBef>
                          <a:spcPts val="0"/>
                        </a:spcBef>
                        <a:spcAft>
                          <a:spcPts val="0"/>
                        </a:spcAft>
                      </a:pPr>
                      <a:r>
                        <a:rPr lang="en-US" sz="1800" kern="1400" dirty="0">
                          <a:solidFill>
                            <a:srgbClr val="7E2A00"/>
                          </a:solidFill>
                          <a:effectLst/>
                          <a:latin typeface="Arabic Typesetting"/>
                        </a:rPr>
                        <a:t>Service</a:t>
                      </a:r>
                      <a:endParaRPr lang="en-US" sz="1800" kern="1400" dirty="0">
                        <a:solidFill>
                          <a:srgbClr val="000000"/>
                        </a:solidFill>
                        <a:effectLst/>
                        <a:latin typeface="Times New Roman"/>
                      </a:endParaRPr>
                    </a:p>
                  </a:txBody>
                  <a:tcPr marL="36579" marR="36579" marT="36577" marB="36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D1B1"/>
                    </a:solidFill>
                  </a:tcPr>
                </a:tc>
                <a:tc>
                  <a:txBody>
                    <a:bodyPr/>
                    <a:lstStyle/>
                    <a:p>
                      <a:pPr marR="0" indent="0" algn="ctr" rtl="0">
                        <a:lnSpc>
                          <a:spcPct val="200000"/>
                        </a:lnSpc>
                        <a:spcBef>
                          <a:spcPts val="0"/>
                        </a:spcBef>
                        <a:spcAft>
                          <a:spcPts val="0"/>
                        </a:spcAft>
                      </a:pPr>
                      <a:r>
                        <a:rPr lang="en-US" sz="1000" b="1" kern="1400" dirty="0" smtClean="0">
                          <a:solidFill>
                            <a:srgbClr val="000000"/>
                          </a:solidFill>
                          <a:effectLst/>
                          <a:latin typeface="Times New Roman"/>
                        </a:rPr>
                        <a:t>19 faculties</a:t>
                      </a:r>
                    </a:p>
                    <a:p>
                      <a:pPr marR="0" indent="0" algn="ctr" rtl="0">
                        <a:lnSpc>
                          <a:spcPct val="200000"/>
                        </a:lnSpc>
                        <a:spcBef>
                          <a:spcPts val="0"/>
                        </a:spcBef>
                        <a:spcAft>
                          <a:spcPts val="0"/>
                        </a:spcAft>
                      </a:pPr>
                      <a:r>
                        <a:rPr lang="en-US" sz="1000" b="1" kern="1400" dirty="0" smtClean="0">
                          <a:solidFill>
                            <a:srgbClr val="000000"/>
                          </a:solidFill>
                          <a:effectLst/>
                          <a:latin typeface="Times New Roman"/>
                        </a:rPr>
                        <a:t>8 affiliated HEIs</a:t>
                      </a:r>
                    </a:p>
                    <a:p>
                      <a:pPr marR="0" indent="0" algn="ctr" rtl="0">
                        <a:lnSpc>
                          <a:spcPct val="200000"/>
                        </a:lnSpc>
                        <a:spcBef>
                          <a:spcPts val="0"/>
                        </a:spcBef>
                        <a:spcAft>
                          <a:spcPts val="0"/>
                        </a:spcAft>
                      </a:pPr>
                      <a:r>
                        <a:rPr lang="en-US" sz="1000" b="1" kern="1400" dirty="0" smtClean="0">
                          <a:solidFill>
                            <a:srgbClr val="000000"/>
                          </a:solidFill>
                          <a:effectLst/>
                          <a:latin typeface="Times New Roman"/>
                        </a:rPr>
                        <a:t>60 fields of study</a:t>
                      </a:r>
                      <a:endParaRPr lang="en-US" sz="1000" b="1" kern="1400" dirty="0">
                        <a:solidFill>
                          <a:srgbClr val="000000"/>
                        </a:solidFill>
                        <a:effectLst/>
                        <a:latin typeface="Times New Roman"/>
                      </a:endParaRPr>
                    </a:p>
                  </a:txBody>
                  <a:tcPr marL="36579" marR="36579" marT="36577" marB="36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D1B1"/>
                    </a:solidFill>
                  </a:tcPr>
                </a:tc>
              </a:tr>
              <a:tr h="1231429">
                <a:tc>
                  <a:txBody>
                    <a:bodyPr/>
                    <a:lstStyle/>
                    <a:p>
                      <a:pPr marR="0" indent="0" algn="ctr" rtl="0">
                        <a:spcBef>
                          <a:spcPts val="0"/>
                        </a:spcBef>
                        <a:spcAft>
                          <a:spcPts val="0"/>
                        </a:spcAft>
                      </a:pPr>
                      <a:r>
                        <a:rPr lang="en-US" sz="2000" b="1" kern="1400" dirty="0">
                          <a:solidFill>
                            <a:srgbClr val="7E2A00"/>
                          </a:solidFill>
                          <a:effectLst/>
                          <a:latin typeface="Arabic Typesetting"/>
                        </a:rPr>
                        <a:t>Secondary</a:t>
                      </a:r>
                      <a:endParaRPr lang="en-US" sz="2000" kern="1400" dirty="0">
                        <a:solidFill>
                          <a:srgbClr val="000000"/>
                        </a:solidFill>
                        <a:effectLst/>
                        <a:latin typeface="Times New Roman"/>
                      </a:endParaRPr>
                    </a:p>
                    <a:p>
                      <a:pPr marR="0" indent="0" algn="ctr" rtl="0">
                        <a:spcBef>
                          <a:spcPts val="0"/>
                        </a:spcBef>
                        <a:spcAft>
                          <a:spcPts val="0"/>
                        </a:spcAft>
                      </a:pPr>
                      <a:r>
                        <a:rPr lang="en-US" sz="2000" b="1" kern="1400" dirty="0">
                          <a:solidFill>
                            <a:srgbClr val="7E2A00"/>
                          </a:solidFill>
                          <a:effectLst/>
                          <a:latin typeface="Arabic Typesetting"/>
                        </a:rPr>
                        <a:t>education</a:t>
                      </a:r>
                      <a:endParaRPr lang="en-US" sz="2000" kern="1400" dirty="0">
                        <a:solidFill>
                          <a:srgbClr val="000000"/>
                        </a:solidFill>
                        <a:effectLst/>
                        <a:latin typeface="Times New Roman"/>
                      </a:endParaRPr>
                    </a:p>
                  </a:txBody>
                  <a:tcPr marL="36579" marR="36579" marT="36577" marB="36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AA6E"/>
                    </a:solidFill>
                  </a:tcPr>
                </a:tc>
                <a:tc gridSpan="2">
                  <a:txBody>
                    <a:bodyPr/>
                    <a:lstStyle/>
                    <a:p>
                      <a:pPr marR="0" indent="0" algn="ctr" rtl="0">
                        <a:spcBef>
                          <a:spcPts val="0"/>
                        </a:spcBef>
                        <a:spcAft>
                          <a:spcPts val="0"/>
                        </a:spcAft>
                      </a:pPr>
                      <a:r>
                        <a:rPr lang="en-US" sz="1800" kern="1400" dirty="0">
                          <a:solidFill>
                            <a:srgbClr val="7E2A00"/>
                          </a:solidFill>
                          <a:effectLst/>
                          <a:latin typeface="Arabic Typesetting"/>
                        </a:rPr>
                        <a:t> </a:t>
                      </a:r>
                      <a:r>
                        <a:rPr lang="en-US" sz="1800" kern="1400" dirty="0" smtClean="0">
                          <a:solidFill>
                            <a:srgbClr val="7E2A00"/>
                          </a:solidFill>
                          <a:effectLst/>
                          <a:latin typeface="Arabic Typesetting"/>
                        </a:rPr>
                        <a:t>Technical lyceum,</a:t>
                      </a:r>
                    </a:p>
                    <a:p>
                      <a:pPr marR="0" indent="0" algn="ctr" rtl="0">
                        <a:spcBef>
                          <a:spcPts val="0"/>
                        </a:spcBef>
                        <a:spcAft>
                          <a:spcPts val="0"/>
                        </a:spcAft>
                      </a:pPr>
                      <a:r>
                        <a:rPr lang="en-US" sz="1800" kern="1400" dirty="0" smtClean="0">
                          <a:solidFill>
                            <a:srgbClr val="7E2A00"/>
                          </a:solidFill>
                          <a:effectLst/>
                          <a:latin typeface="Arabic Typesetting"/>
                        </a:rPr>
                        <a:t>4 Technical colleges</a:t>
                      </a:r>
                      <a:endParaRPr lang="en-US" sz="1800" kern="1400" dirty="0">
                        <a:solidFill>
                          <a:srgbClr val="000000"/>
                        </a:solidFill>
                        <a:effectLst/>
                        <a:latin typeface="Times New Roman"/>
                      </a:endParaRPr>
                    </a:p>
                    <a:p>
                      <a:pPr marR="0" indent="0" algn="ctr" rtl="0">
                        <a:spcBef>
                          <a:spcPts val="0"/>
                        </a:spcBef>
                        <a:spcAft>
                          <a:spcPts val="0"/>
                        </a:spcAft>
                      </a:pPr>
                      <a:r>
                        <a:rPr lang="en-US" sz="1800" kern="1400" dirty="0">
                          <a:solidFill>
                            <a:srgbClr val="7E2A00"/>
                          </a:solidFill>
                          <a:effectLst/>
                          <a:latin typeface="Arabic Typesetting"/>
                        </a:rPr>
                        <a:t>(2 years)</a:t>
                      </a:r>
                      <a:endParaRPr lang="en-US" sz="1800" kern="1400" dirty="0">
                        <a:solidFill>
                          <a:srgbClr val="000000"/>
                        </a:solidFill>
                        <a:effectLst/>
                        <a:latin typeface="Times New Roman"/>
                      </a:endParaRPr>
                    </a:p>
                  </a:txBody>
                  <a:tcPr marL="36579" marR="36579" marT="36577" marB="36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D1B1"/>
                    </a:solidFill>
                  </a:tcPr>
                </a:tc>
                <a:tc hMerge="1">
                  <a:txBody>
                    <a:bodyPr/>
                    <a:lstStyle/>
                    <a:p>
                      <a:endParaRPr lang="ru-RU"/>
                    </a:p>
                  </a:txBody>
                  <a:tcPr/>
                </a:tc>
                <a:tc>
                  <a:txBody>
                    <a:bodyPr/>
                    <a:lstStyle/>
                    <a:p>
                      <a:pPr marR="0" indent="0" algn="ctr" rtl="0">
                        <a:spcBef>
                          <a:spcPts val="0"/>
                        </a:spcBef>
                        <a:spcAft>
                          <a:spcPts val="0"/>
                        </a:spcAft>
                      </a:pPr>
                      <a:r>
                        <a:rPr lang="en-US" sz="1800" kern="1400" dirty="0">
                          <a:solidFill>
                            <a:srgbClr val="7E2A00"/>
                          </a:solidFill>
                          <a:effectLst/>
                          <a:latin typeface="Arabic Typesetting"/>
                        </a:rPr>
                        <a:t>College of </a:t>
                      </a:r>
                      <a:endParaRPr lang="en-US" sz="1800" kern="1400" dirty="0">
                        <a:solidFill>
                          <a:srgbClr val="000000"/>
                        </a:solidFill>
                        <a:effectLst/>
                        <a:latin typeface="Times New Roman"/>
                      </a:endParaRPr>
                    </a:p>
                    <a:p>
                      <a:pPr marR="0" indent="0" algn="ctr" rtl="0">
                        <a:spcBef>
                          <a:spcPts val="0"/>
                        </a:spcBef>
                        <a:spcAft>
                          <a:spcPts val="0"/>
                        </a:spcAft>
                      </a:pPr>
                      <a:r>
                        <a:rPr lang="en-US" sz="1800" kern="1400" dirty="0">
                          <a:solidFill>
                            <a:srgbClr val="7E2A00"/>
                          </a:solidFill>
                          <a:effectLst/>
                          <a:latin typeface="Arabic Typesetting"/>
                        </a:rPr>
                        <a:t>Law and </a:t>
                      </a:r>
                      <a:endParaRPr lang="en-US" sz="1800" kern="1400" dirty="0">
                        <a:solidFill>
                          <a:srgbClr val="000000"/>
                        </a:solidFill>
                        <a:effectLst/>
                        <a:latin typeface="Times New Roman"/>
                      </a:endParaRPr>
                    </a:p>
                    <a:p>
                      <a:pPr marR="0" indent="0" algn="ctr" rtl="0">
                        <a:spcBef>
                          <a:spcPts val="0"/>
                        </a:spcBef>
                        <a:spcAft>
                          <a:spcPts val="0"/>
                        </a:spcAft>
                      </a:pPr>
                      <a:r>
                        <a:rPr lang="en-US" sz="1800" kern="1400" dirty="0">
                          <a:solidFill>
                            <a:srgbClr val="7E2A00"/>
                          </a:solidFill>
                          <a:effectLst/>
                          <a:latin typeface="Arabic Typesetting"/>
                        </a:rPr>
                        <a:t>Economy</a:t>
                      </a:r>
                      <a:endParaRPr lang="en-US" sz="1800" kern="1400" dirty="0">
                        <a:solidFill>
                          <a:srgbClr val="000000"/>
                        </a:solidFill>
                        <a:effectLst/>
                        <a:latin typeface="Times New Roman"/>
                      </a:endParaRPr>
                    </a:p>
                  </a:txBody>
                  <a:tcPr marL="36579" marR="36579" marT="36577" marB="36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D1B1"/>
                    </a:solidFill>
                  </a:tcPr>
                </a:tc>
                <a:tc>
                  <a:txBody>
                    <a:bodyPr/>
                    <a:lstStyle/>
                    <a:p>
                      <a:pPr marR="0" indent="0" algn="ctr" rtl="0">
                        <a:spcBef>
                          <a:spcPts val="0"/>
                        </a:spcBef>
                        <a:spcAft>
                          <a:spcPts val="0"/>
                        </a:spcAft>
                      </a:pPr>
                      <a:endParaRPr lang="en-US" sz="1700" kern="1400" dirty="0" smtClean="0">
                        <a:solidFill>
                          <a:srgbClr val="7E2A00"/>
                        </a:solidFill>
                        <a:effectLst/>
                        <a:latin typeface="Arabic Typesetting"/>
                      </a:endParaRPr>
                    </a:p>
                    <a:p>
                      <a:pPr marR="0" indent="0" algn="ctr" rtl="0">
                        <a:spcBef>
                          <a:spcPts val="0"/>
                        </a:spcBef>
                        <a:spcAft>
                          <a:spcPts val="0"/>
                        </a:spcAft>
                      </a:pPr>
                      <a:r>
                        <a:rPr lang="en-US" sz="1700" kern="1400" dirty="0" smtClean="0">
                          <a:solidFill>
                            <a:srgbClr val="7E2A00"/>
                          </a:solidFill>
                          <a:effectLst/>
                          <a:latin typeface="Arabic Typesetting"/>
                        </a:rPr>
                        <a:t>Gymnasium</a:t>
                      </a:r>
                      <a:endParaRPr lang="en-US" sz="1700" kern="1400" dirty="0">
                        <a:solidFill>
                          <a:srgbClr val="000000"/>
                        </a:solidFill>
                        <a:effectLst/>
                        <a:latin typeface="Times New Roman"/>
                      </a:endParaRPr>
                    </a:p>
                  </a:txBody>
                  <a:tcPr marL="36579" marR="36579" marT="36577" marB="36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D1B1"/>
                    </a:solidFill>
                  </a:tcPr>
                </a:tc>
                <a:tc>
                  <a:txBody>
                    <a:bodyPr/>
                    <a:lstStyle/>
                    <a:p>
                      <a:pPr marR="0" indent="0" algn="ctr" rtl="0">
                        <a:spcBef>
                          <a:spcPts val="0"/>
                        </a:spcBef>
                        <a:spcAft>
                          <a:spcPts val="0"/>
                        </a:spcAft>
                      </a:pPr>
                      <a:endParaRPr lang="en-US" sz="1700" kern="1400" dirty="0" smtClean="0">
                        <a:solidFill>
                          <a:srgbClr val="7E2A00"/>
                        </a:solidFill>
                        <a:effectLst/>
                        <a:latin typeface="Arabic Typesetting"/>
                        <a:ea typeface="+mn-ea"/>
                        <a:cs typeface="+mn-cs"/>
                      </a:endParaRPr>
                    </a:p>
                    <a:p>
                      <a:pPr marR="0" indent="0" algn="ctr" rtl="0">
                        <a:spcBef>
                          <a:spcPts val="0"/>
                        </a:spcBef>
                        <a:spcAft>
                          <a:spcPts val="0"/>
                        </a:spcAft>
                      </a:pPr>
                      <a:r>
                        <a:rPr lang="en-US" sz="1700" kern="1400" dirty="0" smtClean="0">
                          <a:solidFill>
                            <a:srgbClr val="7E2A00"/>
                          </a:solidFill>
                          <a:effectLst/>
                          <a:latin typeface="Arabic Typesetting"/>
                          <a:ea typeface="+mn-ea"/>
                          <a:cs typeface="+mn-cs"/>
                        </a:rPr>
                        <a:t>Secondary school</a:t>
                      </a:r>
                    </a:p>
                    <a:p>
                      <a:pPr marR="0" indent="0" algn="ctr" rtl="0">
                        <a:spcBef>
                          <a:spcPts val="0"/>
                        </a:spcBef>
                        <a:spcAft>
                          <a:spcPts val="0"/>
                        </a:spcAft>
                      </a:pPr>
                      <a:r>
                        <a:rPr lang="en-US" sz="1700" kern="1400" dirty="0" smtClean="0">
                          <a:solidFill>
                            <a:srgbClr val="7E2A00"/>
                          </a:solidFill>
                          <a:effectLst/>
                          <a:latin typeface="Arabic Typesetting"/>
                          <a:ea typeface="+mn-ea"/>
                          <a:cs typeface="+mn-cs"/>
                        </a:rPr>
                        <a:t>Cadet school</a:t>
                      </a:r>
                      <a:endParaRPr lang="ru-RU" sz="1700" kern="1400" dirty="0">
                        <a:solidFill>
                          <a:srgbClr val="7E2A00"/>
                        </a:solidFill>
                        <a:effectLst/>
                        <a:latin typeface="Arabic Typesetting"/>
                        <a:ea typeface="+mn-ea"/>
                        <a:cs typeface="+mn-cs"/>
                      </a:endParaRPr>
                    </a:p>
                  </a:txBody>
                  <a:tcPr marL="36579" marR="36579" marT="36577" marB="36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D1B1"/>
                    </a:solidFill>
                  </a:tcPr>
                </a:tc>
                <a:tc>
                  <a:txBody>
                    <a:bodyPr/>
                    <a:lstStyle/>
                    <a:p>
                      <a:pPr marR="0" indent="0" algn="ctr" rtl="0">
                        <a:lnSpc>
                          <a:spcPct val="150000"/>
                        </a:lnSpc>
                        <a:spcBef>
                          <a:spcPts val="0"/>
                        </a:spcBef>
                        <a:spcAft>
                          <a:spcPts val="0"/>
                        </a:spcAft>
                      </a:pPr>
                      <a:endParaRPr lang="en-US" sz="1200" b="1" kern="1400" dirty="0" smtClean="0">
                        <a:solidFill>
                          <a:srgbClr val="000000"/>
                        </a:solidFill>
                        <a:effectLst/>
                        <a:latin typeface="Times New Roman"/>
                      </a:endParaRPr>
                    </a:p>
                    <a:p>
                      <a:pPr marR="0" indent="0" algn="ctr" rtl="0">
                        <a:lnSpc>
                          <a:spcPct val="150000"/>
                        </a:lnSpc>
                        <a:spcBef>
                          <a:spcPts val="0"/>
                        </a:spcBef>
                        <a:spcAft>
                          <a:spcPts val="0"/>
                        </a:spcAft>
                      </a:pPr>
                      <a:r>
                        <a:rPr lang="en-US" sz="1000" b="1" kern="1400" dirty="0" smtClean="0">
                          <a:solidFill>
                            <a:srgbClr val="000000"/>
                          </a:solidFill>
                          <a:effectLst/>
                          <a:latin typeface="Times New Roman"/>
                        </a:rPr>
                        <a:t>9  educational</a:t>
                      </a:r>
                      <a:r>
                        <a:rPr lang="en-US" sz="1000" b="1" kern="1400" baseline="0" dirty="0" smtClean="0">
                          <a:solidFill>
                            <a:srgbClr val="000000"/>
                          </a:solidFill>
                          <a:effectLst/>
                          <a:latin typeface="Times New Roman"/>
                        </a:rPr>
                        <a:t> institutions</a:t>
                      </a:r>
                      <a:endParaRPr lang="ru-RU" sz="1000" b="1" kern="1400" dirty="0">
                        <a:solidFill>
                          <a:srgbClr val="000000"/>
                        </a:solidFill>
                        <a:effectLst/>
                        <a:latin typeface="Times New Roman"/>
                      </a:endParaRPr>
                    </a:p>
                  </a:txBody>
                  <a:tcPr marL="36579" marR="36579" marT="36577" marB="36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D1B1"/>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115616" y="188640"/>
            <a:ext cx="8334000" cy="900000"/>
          </a:xfrm>
        </p:spPr>
        <p:txBody>
          <a:bodyPr/>
          <a:lstStyle/>
          <a:p>
            <a:r>
              <a:rPr lang="en-GB" dirty="0" smtClean="0"/>
              <a:t>Faculty/departments involved</a:t>
            </a:r>
            <a:endParaRPr lang="en-GB" dirty="0"/>
          </a:p>
        </p:txBody>
      </p:sp>
      <p:sp>
        <p:nvSpPr>
          <p:cNvPr id="6" name="Tijdelijke aanduiding voor inhoud 5"/>
          <p:cNvSpPr>
            <a:spLocks noGrp="1"/>
          </p:cNvSpPr>
          <p:nvPr>
            <p:ph idx="1"/>
          </p:nvPr>
        </p:nvSpPr>
        <p:spPr>
          <a:xfrm>
            <a:off x="107504" y="1088640"/>
            <a:ext cx="9342112" cy="4428000"/>
          </a:xfrm>
        </p:spPr>
        <p:txBody>
          <a:bodyPr/>
          <a:lstStyle/>
          <a:p>
            <a:pPr>
              <a:buNone/>
            </a:pPr>
            <a:r>
              <a:rPr lang="en-US" sz="2300" dirty="0" smtClean="0"/>
              <a:t>		</a:t>
            </a:r>
            <a:r>
              <a:rPr lang="en-US" sz="2300" b="1" i="1" dirty="0" smtClean="0"/>
              <a:t>Mechanical Engineering Technologies and Machinery</a:t>
            </a:r>
          </a:p>
          <a:p>
            <a:pPr marL="900113" indent="-450850">
              <a:buNone/>
            </a:pPr>
            <a:r>
              <a:rPr lang="en-US" dirty="0" smtClean="0"/>
              <a:t>	</a:t>
            </a:r>
          </a:p>
          <a:p>
            <a:pPr>
              <a:buNone/>
            </a:pPr>
            <a:endParaRPr lang="en-US" dirty="0" smtClean="0"/>
          </a:p>
          <a:p>
            <a:pPr>
              <a:buNone/>
            </a:pPr>
            <a:endParaRPr lang="ru-RU" dirty="0" smtClean="0"/>
          </a:p>
          <a:p>
            <a:pPr>
              <a:buNone/>
            </a:pPr>
            <a:endParaRPr lang="ru-RU" dirty="0" smtClean="0"/>
          </a:p>
          <a:p>
            <a:pPr>
              <a:buNone/>
            </a:pPr>
            <a:endParaRPr lang="en-US" dirty="0" smtClean="0"/>
          </a:p>
          <a:p>
            <a:endParaRPr lang="en-GB" dirty="0"/>
          </a:p>
        </p:txBody>
      </p:sp>
      <p:graphicFrame>
        <p:nvGraphicFramePr>
          <p:cNvPr id="4" name="Схема 3"/>
          <p:cNvGraphicFramePr/>
          <p:nvPr/>
        </p:nvGraphicFramePr>
        <p:xfrm>
          <a:off x="611560" y="1556792"/>
          <a:ext cx="799288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3042" y="0"/>
            <a:ext cx="6072230" cy="642918"/>
          </a:xfrm>
        </p:spPr>
        <p:txBody>
          <a:bodyPr>
            <a:normAutofit/>
          </a:bodyPr>
          <a:lstStyle/>
          <a:p>
            <a:r>
              <a:rPr lang="en-GB" dirty="0" smtClean="0"/>
              <a:t>DSTU: fact and figures</a:t>
            </a:r>
            <a:endParaRPr lang="en-GB" dirty="0"/>
          </a:p>
        </p:txBody>
      </p:sp>
      <p:graphicFrame>
        <p:nvGraphicFramePr>
          <p:cNvPr id="10" name="Таблица 9"/>
          <p:cNvGraphicFramePr>
            <a:graphicFrameLocks noGrp="1"/>
          </p:cNvGraphicFramePr>
          <p:nvPr/>
        </p:nvGraphicFramePr>
        <p:xfrm>
          <a:off x="0" y="908720"/>
          <a:ext cx="9144001" cy="5256584"/>
        </p:xfrm>
        <a:graphic>
          <a:graphicData uri="http://schemas.openxmlformats.org/drawingml/2006/table">
            <a:tbl>
              <a:tblPr/>
              <a:tblGrid>
                <a:gridCol w="500034"/>
                <a:gridCol w="6520238"/>
                <a:gridCol w="1052190"/>
                <a:gridCol w="1071539"/>
              </a:tblGrid>
              <a:tr h="310242">
                <a:tc gridSpan="4">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ru-RU" sz="1600" b="1" kern="1200" dirty="0" smtClean="0">
                          <a:solidFill>
                            <a:srgbClr val="00407A"/>
                          </a:solidFill>
                          <a:latin typeface="Arial" pitchFamily="34" charset="0"/>
                          <a:ea typeface="+mn-ea"/>
                          <a:cs typeface="Arial" pitchFamily="34" charset="0"/>
                        </a:rPr>
                        <a:t>Bachelor Degree</a:t>
                      </a:r>
                      <a:endParaRPr lang="ru-RU" altLang="ru-RU" sz="1600" b="1" kern="1200" dirty="0" smtClean="0">
                        <a:solidFill>
                          <a:srgbClr val="00407A"/>
                        </a:solidFill>
                        <a:latin typeface="Arial" pitchFamily="34" charset="0"/>
                        <a:ea typeface="+mn-ea"/>
                        <a:cs typeface="Arial" pitchFamily="34" charset="0"/>
                      </a:endParaRPr>
                    </a:p>
                  </a:txBody>
                  <a:tcPr marL="31742" marR="31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pPr marL="0" algn="l" defTabSz="914400" rtl="0" eaLnBrk="1" latinLnBrk="0" hangingPunct="1">
                        <a:lnSpc>
                          <a:spcPct val="115000"/>
                        </a:lnSpc>
                        <a:spcAft>
                          <a:spcPts val="0"/>
                        </a:spcAft>
                      </a:pPr>
                      <a:endParaRPr lang="ru-RU" altLang="ru-RU" sz="1600" b="1" kern="1200" dirty="0" err="1" smtClean="0">
                        <a:solidFill>
                          <a:srgbClr val="00407A"/>
                        </a:solidFill>
                        <a:latin typeface="Arial" pitchFamily="34" charset="0"/>
                        <a:ea typeface="+mn-ea"/>
                        <a:cs typeface="Arial" pitchFamily="34" charset="0"/>
                      </a:endParaRPr>
                    </a:p>
                  </a:txBody>
                  <a:tcPr marL="31742" marR="31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529">
                <a:tc>
                  <a:txBody>
                    <a:bodyPr/>
                    <a:lstStyle/>
                    <a:p>
                      <a:pPr marL="0" algn="ctr" defTabSz="914400" rtl="0" eaLnBrk="1" latinLnBrk="0" hangingPunct="1">
                        <a:lnSpc>
                          <a:spcPct val="115000"/>
                        </a:lnSpc>
                        <a:spcAft>
                          <a:spcPts val="0"/>
                        </a:spcAft>
                      </a:pPr>
                      <a:r>
                        <a:rPr lang="en-US" altLang="ru-RU" sz="1600" b="1" kern="1200" dirty="0" smtClean="0">
                          <a:solidFill>
                            <a:srgbClr val="00407A"/>
                          </a:solidFill>
                          <a:latin typeface="Arial" pitchFamily="34" charset="0"/>
                          <a:ea typeface="+mn-ea"/>
                          <a:cs typeface="Arial" pitchFamily="34" charset="0"/>
                        </a:rPr>
                        <a:t>1st</a:t>
                      </a:r>
                      <a:endParaRPr lang="ru-RU" altLang="ru-RU" sz="1600" b="1" kern="1200" dirty="0" smtClean="0">
                        <a:solidFill>
                          <a:srgbClr val="00407A"/>
                        </a:solidFill>
                        <a:latin typeface="Arial" pitchFamily="34" charset="0"/>
                        <a:ea typeface="+mn-ea"/>
                        <a:cs typeface="Arial" pitchFamily="34" charset="0"/>
                      </a:endParaRPr>
                    </a:p>
                  </a:txBody>
                  <a:tcPr marL="31742" marR="31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kern="1200" dirty="0" smtClean="0">
                          <a:solidFill>
                            <a:srgbClr val="00407A"/>
                          </a:solidFill>
                          <a:latin typeface="+mn-lt"/>
                          <a:ea typeface="+mn-ea"/>
                          <a:cs typeface="+mn-cs"/>
                        </a:rPr>
                        <a:t>Foreign Language, History, Mathematics, Physics, Informatics, Chemistry, Psychology, Ecology, Information Technology, Philosophy</a:t>
                      </a:r>
                      <a:endParaRPr lang="ru-RU" altLang="ru-RU" sz="1600" kern="1200" dirty="0" smtClean="0">
                        <a:solidFill>
                          <a:srgbClr val="00407A"/>
                        </a:solidFill>
                        <a:latin typeface="Arial" pitchFamily="34" charset="0"/>
                        <a:ea typeface="+mn-ea"/>
                        <a:cs typeface="Arial" pitchFamily="34" charset="0"/>
                      </a:endParaRPr>
                    </a:p>
                  </a:txBody>
                  <a:tcPr marL="31742" marR="31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altLang="ru-RU" sz="1600" kern="1200" dirty="0" smtClean="0">
                          <a:solidFill>
                            <a:srgbClr val="00407A"/>
                          </a:solidFill>
                          <a:latin typeface="Arial" pitchFamily="34" charset="0"/>
                          <a:ea typeface="+mn-ea"/>
                          <a:cs typeface="Arial" pitchFamily="34" charset="0"/>
                        </a:rPr>
                        <a:t>Practical training</a:t>
                      </a:r>
                      <a:endParaRPr lang="ru-RU" altLang="ru-RU" sz="1600" kern="1200" dirty="0" smtClean="0">
                        <a:solidFill>
                          <a:srgbClr val="00407A"/>
                        </a:solidFill>
                        <a:latin typeface="Arial" pitchFamily="34" charset="0"/>
                        <a:ea typeface="+mn-ea"/>
                        <a:cs typeface="Arial" pitchFamily="34" charset="0"/>
                      </a:endParaRPr>
                    </a:p>
                  </a:txBody>
                  <a:tcPr marL="31742" marR="31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algn="ctr" defTabSz="914400" rtl="0" eaLnBrk="1" latinLnBrk="0" hangingPunct="1">
                        <a:lnSpc>
                          <a:spcPct val="115000"/>
                        </a:lnSpc>
                        <a:spcAft>
                          <a:spcPts val="0"/>
                        </a:spcAft>
                      </a:pPr>
                      <a:endParaRPr lang="en-US" altLang="ru-RU" sz="1600" b="1" kern="1200" dirty="0" smtClean="0">
                        <a:solidFill>
                          <a:srgbClr val="00407A"/>
                        </a:solidFill>
                        <a:latin typeface="Arial" pitchFamily="34" charset="0"/>
                        <a:ea typeface="+mn-ea"/>
                        <a:cs typeface="Arial" pitchFamily="34" charset="0"/>
                      </a:endParaRPr>
                    </a:p>
                    <a:p>
                      <a:pPr marL="0" algn="ctr" defTabSz="914400" rtl="0" eaLnBrk="1" latinLnBrk="0" hangingPunct="1">
                        <a:lnSpc>
                          <a:spcPct val="115000"/>
                        </a:lnSpc>
                        <a:spcAft>
                          <a:spcPts val="0"/>
                        </a:spcAft>
                      </a:pPr>
                      <a:endParaRPr lang="en-US" altLang="ru-RU" sz="1600" b="1" kern="1200" dirty="0" smtClean="0">
                        <a:solidFill>
                          <a:srgbClr val="00407A"/>
                        </a:solidFill>
                        <a:latin typeface="Arial" pitchFamily="34" charset="0"/>
                        <a:ea typeface="+mn-ea"/>
                        <a:cs typeface="Arial" pitchFamily="34" charset="0"/>
                      </a:endParaRPr>
                    </a:p>
                    <a:p>
                      <a:pPr marL="0" algn="ctr" defTabSz="914400" rtl="0" eaLnBrk="1" latinLnBrk="0" hangingPunct="1">
                        <a:lnSpc>
                          <a:spcPct val="115000"/>
                        </a:lnSpc>
                        <a:spcAft>
                          <a:spcPts val="0"/>
                        </a:spcAft>
                      </a:pPr>
                      <a:endParaRPr lang="en-US" altLang="ru-RU" sz="1600" b="1" kern="1200" dirty="0" smtClean="0">
                        <a:solidFill>
                          <a:srgbClr val="00407A"/>
                        </a:solidFill>
                        <a:latin typeface="Arial" pitchFamily="34" charset="0"/>
                        <a:ea typeface="+mn-ea"/>
                        <a:cs typeface="Arial" pitchFamily="34" charset="0"/>
                      </a:endParaRPr>
                    </a:p>
                    <a:p>
                      <a:pPr marL="0" algn="ctr" defTabSz="914400" rtl="0" eaLnBrk="1" latinLnBrk="0" hangingPunct="1">
                        <a:lnSpc>
                          <a:spcPct val="115000"/>
                        </a:lnSpc>
                        <a:spcAft>
                          <a:spcPts val="0"/>
                        </a:spcAft>
                      </a:pPr>
                      <a:endParaRPr lang="en-US" altLang="ru-RU" sz="1600" b="1" kern="1200" dirty="0" smtClean="0">
                        <a:solidFill>
                          <a:srgbClr val="00407A"/>
                        </a:solidFill>
                        <a:latin typeface="Arial" pitchFamily="34" charset="0"/>
                        <a:ea typeface="+mn-ea"/>
                        <a:cs typeface="Arial" pitchFamily="34" charset="0"/>
                      </a:endParaRPr>
                    </a:p>
                    <a:p>
                      <a:pPr marL="0" algn="ctr" defTabSz="914400" rtl="0" eaLnBrk="1" latinLnBrk="0" hangingPunct="1">
                        <a:lnSpc>
                          <a:spcPct val="115000"/>
                        </a:lnSpc>
                        <a:spcAft>
                          <a:spcPts val="0"/>
                        </a:spcAft>
                      </a:pPr>
                      <a:endParaRPr lang="en-US" altLang="ru-RU" sz="1600" b="1" kern="1200" dirty="0" smtClean="0">
                        <a:solidFill>
                          <a:srgbClr val="00407A"/>
                        </a:solidFill>
                        <a:latin typeface="Arial" pitchFamily="34" charset="0"/>
                        <a:ea typeface="+mn-ea"/>
                        <a:cs typeface="Arial" pitchFamily="34" charset="0"/>
                      </a:endParaRPr>
                    </a:p>
                    <a:p>
                      <a:pPr marL="0" algn="ctr" defTabSz="914400" rtl="0" eaLnBrk="1" latinLnBrk="0" hangingPunct="1">
                        <a:lnSpc>
                          <a:spcPct val="115000"/>
                        </a:lnSpc>
                        <a:spcAft>
                          <a:spcPts val="0"/>
                        </a:spcAft>
                      </a:pPr>
                      <a:endParaRPr lang="en-US" altLang="ru-RU" sz="1600" b="1" kern="1200" dirty="0" smtClean="0">
                        <a:solidFill>
                          <a:srgbClr val="00407A"/>
                        </a:solidFill>
                        <a:latin typeface="Arial" pitchFamily="34" charset="0"/>
                        <a:ea typeface="+mn-ea"/>
                        <a:cs typeface="Arial" pitchFamily="34" charset="0"/>
                      </a:endParaRPr>
                    </a:p>
                    <a:p>
                      <a:pPr marL="0" algn="ctr" defTabSz="914400" rtl="0" eaLnBrk="1" latinLnBrk="0" hangingPunct="1">
                        <a:lnSpc>
                          <a:spcPct val="115000"/>
                        </a:lnSpc>
                        <a:spcAft>
                          <a:spcPts val="0"/>
                        </a:spcAft>
                      </a:pPr>
                      <a:endParaRPr lang="en-US" altLang="ru-RU" sz="1600" b="1" kern="1200" dirty="0" smtClean="0">
                        <a:solidFill>
                          <a:srgbClr val="00407A"/>
                        </a:solidFill>
                        <a:latin typeface="Arial" pitchFamily="34" charset="0"/>
                        <a:ea typeface="+mn-ea"/>
                        <a:cs typeface="Arial" pitchFamily="34" charset="0"/>
                      </a:endParaRPr>
                    </a:p>
                    <a:p>
                      <a:pPr marL="0" algn="ctr" defTabSz="914400" rtl="0" eaLnBrk="1" latinLnBrk="0" hangingPunct="1">
                        <a:lnSpc>
                          <a:spcPct val="115000"/>
                        </a:lnSpc>
                        <a:spcAft>
                          <a:spcPts val="0"/>
                        </a:spcAft>
                      </a:pPr>
                      <a:endParaRPr lang="en-US" altLang="ru-RU" sz="1600" b="1" kern="1200" dirty="0" smtClean="0">
                        <a:solidFill>
                          <a:srgbClr val="00407A"/>
                        </a:solidFill>
                        <a:latin typeface="Arial" pitchFamily="34" charset="0"/>
                        <a:ea typeface="+mn-ea"/>
                        <a:cs typeface="Arial" pitchFamily="34" charset="0"/>
                      </a:endParaRPr>
                    </a:p>
                    <a:p>
                      <a:pPr marL="0" algn="ctr" defTabSz="914400" rtl="0" eaLnBrk="1" latinLnBrk="0" hangingPunct="1">
                        <a:lnSpc>
                          <a:spcPct val="115000"/>
                        </a:lnSpc>
                        <a:spcAft>
                          <a:spcPts val="0"/>
                        </a:spcAft>
                      </a:pPr>
                      <a:r>
                        <a:rPr lang="en-US" altLang="ru-RU" sz="1600" b="1" kern="1200" dirty="0" smtClean="0">
                          <a:solidFill>
                            <a:srgbClr val="00407A"/>
                          </a:solidFill>
                          <a:latin typeface="Arial" pitchFamily="34" charset="0"/>
                          <a:ea typeface="+mn-ea"/>
                          <a:cs typeface="Arial" pitchFamily="34" charset="0"/>
                        </a:rPr>
                        <a:t>240 ESTS*</a:t>
                      </a:r>
                      <a:endParaRPr lang="ru-RU" altLang="ru-RU" sz="1600" b="1" kern="1200" dirty="0" smtClean="0">
                        <a:solidFill>
                          <a:srgbClr val="00407A"/>
                        </a:solidFill>
                        <a:latin typeface="Arial" pitchFamily="34" charset="0"/>
                        <a:ea typeface="+mn-ea"/>
                        <a:cs typeface="Arial" pitchFamily="34" charset="0"/>
                      </a:endParaRPr>
                    </a:p>
                  </a:txBody>
                  <a:tcPr marL="31742" marR="31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794">
                <a:tc>
                  <a:txBody>
                    <a:bodyPr/>
                    <a:lstStyle/>
                    <a:p>
                      <a:pPr marL="0" algn="ctr" defTabSz="914400" rtl="0" eaLnBrk="1" latinLnBrk="0" hangingPunct="1">
                        <a:lnSpc>
                          <a:spcPct val="115000"/>
                        </a:lnSpc>
                        <a:spcAft>
                          <a:spcPts val="0"/>
                        </a:spcAft>
                      </a:pPr>
                      <a:r>
                        <a:rPr lang="en-US" altLang="ru-RU" sz="1600" b="1" kern="1200" dirty="0" smtClean="0">
                          <a:solidFill>
                            <a:srgbClr val="00407A"/>
                          </a:solidFill>
                          <a:latin typeface="Arial" pitchFamily="34" charset="0"/>
                          <a:ea typeface="+mn-ea"/>
                          <a:cs typeface="Arial" pitchFamily="34" charset="0"/>
                        </a:rPr>
                        <a:t>2nd</a:t>
                      </a:r>
                      <a:endParaRPr lang="ru-RU" altLang="ru-RU" sz="1600" b="1" kern="1200" dirty="0" smtClean="0">
                        <a:solidFill>
                          <a:srgbClr val="00407A"/>
                        </a:solidFill>
                        <a:latin typeface="Arial" pitchFamily="34" charset="0"/>
                        <a:ea typeface="+mn-ea"/>
                        <a:cs typeface="Arial" pitchFamily="34" charset="0"/>
                      </a:endParaRPr>
                    </a:p>
                  </a:txBody>
                  <a:tcPr marL="31742" marR="31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kern="1200" dirty="0" smtClean="0">
                          <a:solidFill>
                            <a:srgbClr val="00407A"/>
                          </a:solidFill>
                          <a:latin typeface="+mn-lt"/>
                          <a:ea typeface="+mn-ea"/>
                          <a:cs typeface="+mn-cs"/>
                        </a:rPr>
                        <a:t>Foreign Language (Business Communication), Philosophy, Descriptive Geometry, Physical Chemistry, Metrology, Standardization, Certification, Crystallography and Crystal Structure Defects, Materials Structure Theory, Methods of Structural Analysis, Stereological Analysis, Electric Engineering, Composites Mechanics </a:t>
                      </a:r>
                      <a:endParaRPr lang="ru-RU" altLang="ru-RU" sz="1600" kern="1200" dirty="0" smtClean="0">
                        <a:solidFill>
                          <a:srgbClr val="00407A"/>
                        </a:solidFill>
                        <a:latin typeface="Arial" pitchFamily="34" charset="0"/>
                        <a:ea typeface="+mn-ea"/>
                        <a:cs typeface="Arial" pitchFamily="34" charset="0"/>
                      </a:endParaRPr>
                    </a:p>
                  </a:txBody>
                  <a:tcPr marL="31742" marR="31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altLang="ru-RU" sz="1600" kern="1200" dirty="0" smtClean="0">
                          <a:solidFill>
                            <a:srgbClr val="00407A"/>
                          </a:solidFill>
                          <a:latin typeface="Arial" pitchFamily="34" charset="0"/>
                          <a:ea typeface="+mn-ea"/>
                          <a:cs typeface="Arial" pitchFamily="34" charset="0"/>
                        </a:rPr>
                        <a:t>Internship</a:t>
                      </a:r>
                      <a:endParaRPr lang="ru-RU" altLang="ru-RU" sz="1600" kern="1200" dirty="0" smtClean="0">
                        <a:solidFill>
                          <a:srgbClr val="00407A"/>
                        </a:solidFill>
                        <a:latin typeface="Arial" pitchFamily="34" charset="0"/>
                        <a:ea typeface="+mn-ea"/>
                        <a:cs typeface="Arial" pitchFamily="34" charset="0"/>
                      </a:endParaRPr>
                    </a:p>
                    <a:p>
                      <a:pPr algn="just">
                        <a:lnSpc>
                          <a:spcPct val="115000"/>
                        </a:lnSpc>
                        <a:spcAft>
                          <a:spcPts val="0"/>
                        </a:spcAft>
                      </a:pPr>
                      <a:endParaRPr lang="ru-RU" altLang="ru-RU" sz="1600" kern="1200" dirty="0" smtClean="0">
                        <a:solidFill>
                          <a:srgbClr val="00407A"/>
                        </a:solidFill>
                        <a:latin typeface="Arial" pitchFamily="34" charset="0"/>
                        <a:ea typeface="+mn-ea"/>
                        <a:cs typeface="Arial" pitchFamily="34" charset="0"/>
                      </a:endParaRPr>
                    </a:p>
                  </a:txBody>
                  <a:tcPr marL="31742" marR="31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524794">
                <a:tc>
                  <a:txBody>
                    <a:bodyPr/>
                    <a:lstStyle/>
                    <a:p>
                      <a:pPr marL="0" algn="ctr" defTabSz="914400" rtl="0" eaLnBrk="1" latinLnBrk="0" hangingPunct="1">
                        <a:lnSpc>
                          <a:spcPct val="115000"/>
                        </a:lnSpc>
                        <a:spcAft>
                          <a:spcPts val="0"/>
                        </a:spcAft>
                      </a:pPr>
                      <a:r>
                        <a:rPr lang="en-US" altLang="ru-RU" sz="1600" b="1" kern="1200" dirty="0" smtClean="0">
                          <a:solidFill>
                            <a:srgbClr val="00407A"/>
                          </a:solidFill>
                          <a:latin typeface="Arial" pitchFamily="34" charset="0"/>
                          <a:ea typeface="+mn-ea"/>
                          <a:cs typeface="Arial" pitchFamily="34" charset="0"/>
                        </a:rPr>
                        <a:t>3rd</a:t>
                      </a:r>
                      <a:endParaRPr lang="ru-RU" altLang="ru-RU" sz="1600" b="1" kern="1200" dirty="0" smtClean="0">
                        <a:solidFill>
                          <a:srgbClr val="00407A"/>
                        </a:solidFill>
                        <a:latin typeface="Arial" pitchFamily="34" charset="0"/>
                        <a:ea typeface="+mn-ea"/>
                        <a:cs typeface="Arial" pitchFamily="34" charset="0"/>
                      </a:endParaRPr>
                    </a:p>
                  </a:txBody>
                  <a:tcPr marL="31742" marR="31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kern="1200" dirty="0" smtClean="0">
                          <a:solidFill>
                            <a:srgbClr val="00407A"/>
                          </a:solidFill>
                          <a:latin typeface="+mn-lt"/>
                          <a:ea typeface="+mn-ea"/>
                          <a:cs typeface="+mn-cs"/>
                        </a:rPr>
                        <a:t>Design and Mechanics of Composites, Economics, Non-equilibrium Thermodynamics, Material Properties, Thermo chemical Treatment, Theory of  Diffusion Processes Business Administration, Materials Technology, Failure Mechanics, Non-destructive Inspection Technique, Heat Treatment of Metal, Patenting</a:t>
                      </a:r>
                      <a:endParaRPr lang="ru-RU" altLang="ru-RU" sz="1600" kern="1200" dirty="0" smtClean="0">
                        <a:solidFill>
                          <a:srgbClr val="00407A"/>
                        </a:solidFill>
                        <a:latin typeface="Arial" pitchFamily="34" charset="0"/>
                        <a:ea typeface="+mn-ea"/>
                        <a:cs typeface="Arial" pitchFamily="34" charset="0"/>
                      </a:endParaRPr>
                    </a:p>
                  </a:txBody>
                  <a:tcPr marL="31742" marR="31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altLang="ru-RU" sz="1600" kern="1200" dirty="0" smtClean="0">
                          <a:solidFill>
                            <a:srgbClr val="00407A"/>
                          </a:solidFill>
                          <a:latin typeface="Arial" pitchFamily="34" charset="0"/>
                          <a:ea typeface="+mn-ea"/>
                          <a:cs typeface="Arial" pitchFamily="34" charset="0"/>
                        </a:rPr>
                        <a:t>Internship</a:t>
                      </a:r>
                      <a:endParaRPr lang="ru-RU" altLang="ru-RU" sz="1600" kern="1200" dirty="0" smtClean="0">
                        <a:solidFill>
                          <a:srgbClr val="00407A"/>
                        </a:solidFill>
                        <a:latin typeface="Arial" pitchFamily="34" charset="0"/>
                        <a:ea typeface="+mn-ea"/>
                        <a:cs typeface="Arial" pitchFamily="34" charset="0"/>
                      </a:endParaRPr>
                    </a:p>
                  </a:txBody>
                  <a:tcPr marL="31742" marR="31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236225">
                <a:tc>
                  <a:txBody>
                    <a:bodyPr/>
                    <a:lstStyle/>
                    <a:p>
                      <a:pPr marL="0" algn="ctr" defTabSz="914400" rtl="0" eaLnBrk="1" latinLnBrk="0" hangingPunct="1">
                        <a:lnSpc>
                          <a:spcPct val="115000"/>
                        </a:lnSpc>
                        <a:spcAft>
                          <a:spcPts val="0"/>
                        </a:spcAft>
                      </a:pPr>
                      <a:r>
                        <a:rPr lang="en-US" altLang="ru-RU" sz="1600" b="1" kern="1200" dirty="0" smtClean="0">
                          <a:solidFill>
                            <a:srgbClr val="00407A"/>
                          </a:solidFill>
                          <a:latin typeface="Arial" pitchFamily="34" charset="0"/>
                          <a:ea typeface="+mn-ea"/>
                          <a:cs typeface="Arial" pitchFamily="34" charset="0"/>
                        </a:rPr>
                        <a:t>4th</a:t>
                      </a:r>
                      <a:endParaRPr lang="ru-RU" altLang="ru-RU" sz="1600" b="1" kern="1200" dirty="0" smtClean="0">
                        <a:solidFill>
                          <a:srgbClr val="00407A"/>
                        </a:solidFill>
                        <a:latin typeface="Arial" pitchFamily="34" charset="0"/>
                        <a:ea typeface="+mn-ea"/>
                        <a:cs typeface="Arial" pitchFamily="34" charset="0"/>
                      </a:endParaRPr>
                    </a:p>
                  </a:txBody>
                  <a:tcPr marL="31742" marR="31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kern="1200" dirty="0" smtClean="0">
                          <a:solidFill>
                            <a:srgbClr val="00407A"/>
                          </a:solidFill>
                          <a:latin typeface="+mn-lt"/>
                          <a:ea typeface="+mn-ea"/>
                          <a:cs typeface="+mn-cs"/>
                        </a:rPr>
                        <a:t>Material</a:t>
                      </a:r>
                      <a:r>
                        <a:rPr lang="en-US" sz="1600" kern="1200" baseline="0" dirty="0" smtClean="0">
                          <a:solidFill>
                            <a:srgbClr val="00407A"/>
                          </a:solidFill>
                          <a:latin typeface="+mn-lt"/>
                          <a:ea typeface="+mn-ea"/>
                          <a:cs typeface="+mn-cs"/>
                        </a:rPr>
                        <a:t> Properties Optimization, </a:t>
                      </a:r>
                      <a:r>
                        <a:rPr lang="en-US" sz="1600" kern="1200" dirty="0" smtClean="0">
                          <a:solidFill>
                            <a:srgbClr val="00407A"/>
                          </a:solidFill>
                          <a:latin typeface="+mn-lt"/>
                          <a:ea typeface="+mn-ea"/>
                          <a:cs typeface="+mn-cs"/>
                        </a:rPr>
                        <a:t>General Materials Sciences, Corrosion-resistant Covering, Concentrated Floorage Hard-facing, Chemistry  of </a:t>
                      </a:r>
                      <a:r>
                        <a:rPr lang="en-US" sz="1600" kern="1200" dirty="0" err="1" smtClean="0">
                          <a:solidFill>
                            <a:srgbClr val="00407A"/>
                          </a:solidFill>
                          <a:latin typeface="+mn-lt"/>
                          <a:ea typeface="+mn-ea"/>
                          <a:cs typeface="+mn-cs"/>
                        </a:rPr>
                        <a:t>Nanomaterials</a:t>
                      </a:r>
                      <a:r>
                        <a:rPr lang="en-US" sz="1600" kern="1200" dirty="0" smtClean="0">
                          <a:solidFill>
                            <a:srgbClr val="00407A"/>
                          </a:solidFill>
                          <a:latin typeface="+mn-lt"/>
                          <a:ea typeface="+mn-ea"/>
                          <a:cs typeface="+mn-cs"/>
                        </a:rPr>
                        <a:t>, Material of Appliance and Medical Equipment, Environmental Engineering, </a:t>
                      </a:r>
                      <a:r>
                        <a:rPr lang="en-US" sz="1600" kern="1200" dirty="0" err="1" smtClean="0">
                          <a:solidFill>
                            <a:srgbClr val="00407A"/>
                          </a:solidFill>
                          <a:latin typeface="+mn-lt"/>
                          <a:ea typeface="+mn-ea"/>
                          <a:cs typeface="+mn-cs"/>
                        </a:rPr>
                        <a:t>Nanodiagnostics</a:t>
                      </a:r>
                      <a:endParaRPr lang="ru-RU" altLang="ru-RU" sz="1600" kern="1200" dirty="0" smtClean="0">
                        <a:solidFill>
                          <a:srgbClr val="00407A"/>
                        </a:solidFill>
                        <a:latin typeface="Arial" pitchFamily="34" charset="0"/>
                        <a:ea typeface="+mn-ea"/>
                        <a:cs typeface="Arial" pitchFamily="34" charset="0"/>
                      </a:endParaRPr>
                    </a:p>
                  </a:txBody>
                  <a:tcPr marL="31742" marR="31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altLang="ru-RU" sz="1600" kern="1200" dirty="0" smtClean="0">
                          <a:solidFill>
                            <a:srgbClr val="00407A"/>
                          </a:solidFill>
                          <a:latin typeface="Arial" pitchFamily="34" charset="0"/>
                          <a:ea typeface="+mn-ea"/>
                          <a:cs typeface="Arial" pitchFamily="34" charset="0"/>
                        </a:rPr>
                        <a:t>Internship</a:t>
                      </a:r>
                      <a:endParaRPr lang="ru-RU" altLang="ru-RU" sz="1600" kern="1200" dirty="0" smtClean="0">
                        <a:solidFill>
                          <a:srgbClr val="00407A"/>
                        </a:solidFill>
                        <a:latin typeface="Arial" pitchFamily="34" charset="0"/>
                        <a:ea typeface="+mn-ea"/>
                        <a:cs typeface="Arial" pitchFamily="34" charset="0"/>
                      </a:endParaRPr>
                    </a:p>
                  </a:txBody>
                  <a:tcPr marL="31742" marR="31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3042" y="0"/>
            <a:ext cx="5286412" cy="642918"/>
          </a:xfrm>
        </p:spPr>
        <p:txBody>
          <a:bodyPr/>
          <a:lstStyle/>
          <a:p>
            <a:r>
              <a:rPr lang="en-GB" dirty="0" smtClean="0"/>
              <a:t>DSTU: fact and figures</a:t>
            </a:r>
            <a:endParaRPr lang="en-GB" dirty="0"/>
          </a:p>
        </p:txBody>
      </p:sp>
      <p:graphicFrame>
        <p:nvGraphicFramePr>
          <p:cNvPr id="4" name="Таблица 3"/>
          <p:cNvGraphicFramePr>
            <a:graphicFrameLocks noGrp="1"/>
          </p:cNvGraphicFramePr>
          <p:nvPr/>
        </p:nvGraphicFramePr>
        <p:xfrm>
          <a:off x="0" y="1052736"/>
          <a:ext cx="9144000" cy="4710769"/>
        </p:xfrm>
        <a:graphic>
          <a:graphicData uri="http://schemas.openxmlformats.org/drawingml/2006/table">
            <a:tbl>
              <a:tblPr/>
              <a:tblGrid>
                <a:gridCol w="510177"/>
                <a:gridCol w="6419278"/>
                <a:gridCol w="1143008"/>
                <a:gridCol w="1071537"/>
              </a:tblGrid>
              <a:tr h="337810">
                <a:tc gridSpan="4">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ru-RU" sz="1600" b="1" kern="1200" dirty="0" smtClean="0">
                          <a:solidFill>
                            <a:srgbClr val="00407A"/>
                          </a:solidFill>
                          <a:latin typeface="Arial" pitchFamily="34" charset="0"/>
                          <a:ea typeface="+mn-ea"/>
                          <a:cs typeface="Arial" pitchFamily="34" charset="0"/>
                        </a:rPr>
                        <a:t>Master Degree</a:t>
                      </a:r>
                      <a:endParaRPr lang="ru-RU" altLang="ru-RU" sz="1600" b="1" kern="1200" dirty="0" smtClean="0">
                        <a:solidFill>
                          <a:srgbClr val="00407A"/>
                        </a:solidFill>
                        <a:latin typeface="Arial" pitchFamily="34" charset="0"/>
                        <a:ea typeface="+mn-ea"/>
                        <a:cs typeface="Arial" pitchFamily="34" charset="0"/>
                      </a:endParaRPr>
                    </a:p>
                  </a:txBody>
                  <a:tcPr marL="32993" marR="32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gn="just"/>
                      <a:endParaRPr lang="ru-RU" altLang="ru-RU" sz="1600" kern="1200" dirty="0" smtClean="0">
                        <a:solidFill>
                          <a:srgbClr val="00407A"/>
                        </a:solidFill>
                        <a:latin typeface="Arial" pitchFamily="34" charset="0"/>
                        <a:ea typeface="+mn-ea"/>
                        <a:cs typeface="Arial" pitchFamily="34" charset="0"/>
                      </a:endParaRPr>
                    </a:p>
                  </a:txBody>
                  <a:tcPr marL="32993" marR="32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0"/>
                        </a:spcAft>
                      </a:pPr>
                      <a:endParaRPr lang="ru-RU" altLang="ru-RU" sz="1600" kern="1200" dirty="0" smtClean="0">
                        <a:solidFill>
                          <a:srgbClr val="00407A"/>
                        </a:solidFill>
                        <a:latin typeface="Arial" pitchFamily="34" charset="0"/>
                        <a:ea typeface="+mn-ea"/>
                        <a:cs typeface="Arial" pitchFamily="34" charset="0"/>
                      </a:endParaRPr>
                    </a:p>
                  </a:txBody>
                  <a:tcPr marL="32993" marR="32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ru-RU" altLang="ru-RU" sz="1600" b="1" kern="1200" dirty="0" smtClean="0">
                        <a:solidFill>
                          <a:srgbClr val="00407A"/>
                        </a:solidFill>
                        <a:latin typeface="Arial" pitchFamily="34" charset="0"/>
                        <a:ea typeface="+mn-ea"/>
                        <a:cs typeface="Arial" pitchFamily="34" charset="0"/>
                      </a:endParaRPr>
                    </a:p>
                  </a:txBody>
                  <a:tcPr marL="32993" marR="32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8090">
                <a:tc>
                  <a:txBody>
                    <a:bodyPr/>
                    <a:lstStyle/>
                    <a:p>
                      <a:pPr marL="0" algn="ctr" defTabSz="914400" rtl="0" eaLnBrk="1" latinLnBrk="0" hangingPunct="1">
                        <a:lnSpc>
                          <a:spcPct val="115000"/>
                        </a:lnSpc>
                        <a:spcAft>
                          <a:spcPts val="0"/>
                        </a:spcAft>
                      </a:pPr>
                      <a:r>
                        <a:rPr lang="ru-RU" altLang="ru-RU" sz="1600" b="1" kern="1200" dirty="0" smtClean="0">
                          <a:solidFill>
                            <a:srgbClr val="00407A"/>
                          </a:solidFill>
                          <a:latin typeface="Arial" pitchFamily="34" charset="0"/>
                          <a:ea typeface="+mn-ea"/>
                          <a:cs typeface="Arial" pitchFamily="34" charset="0"/>
                        </a:rPr>
                        <a:t>5</a:t>
                      </a:r>
                      <a:r>
                        <a:rPr lang="en-US" altLang="ru-RU" sz="1600" b="1" kern="1200" dirty="0" err="1" smtClean="0">
                          <a:solidFill>
                            <a:srgbClr val="00407A"/>
                          </a:solidFill>
                          <a:latin typeface="Arial" pitchFamily="34" charset="0"/>
                          <a:ea typeface="+mn-ea"/>
                          <a:cs typeface="Arial" pitchFamily="34" charset="0"/>
                        </a:rPr>
                        <a:t>th</a:t>
                      </a:r>
                      <a:r>
                        <a:rPr lang="en-US" altLang="ru-RU" sz="1600" b="1" kern="1200" dirty="0" smtClean="0">
                          <a:solidFill>
                            <a:srgbClr val="00407A"/>
                          </a:solidFill>
                          <a:latin typeface="Arial" pitchFamily="34" charset="0"/>
                          <a:ea typeface="+mn-ea"/>
                          <a:cs typeface="Arial" pitchFamily="34" charset="0"/>
                        </a:rPr>
                        <a:t> </a:t>
                      </a:r>
                      <a:endParaRPr lang="ru-RU" altLang="ru-RU" sz="1600" b="1" kern="1200" dirty="0" smtClean="0">
                        <a:solidFill>
                          <a:srgbClr val="00407A"/>
                        </a:solidFill>
                        <a:latin typeface="Arial" pitchFamily="34" charset="0"/>
                        <a:ea typeface="+mn-ea"/>
                        <a:cs typeface="Arial" pitchFamily="34" charset="0"/>
                      </a:endParaRPr>
                    </a:p>
                  </a:txBody>
                  <a:tcPr marL="32993" marR="32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600" kern="1200" dirty="0" smtClean="0">
                          <a:solidFill>
                            <a:srgbClr val="00407A"/>
                          </a:solidFill>
                          <a:latin typeface="+mn-lt"/>
                          <a:ea typeface="+mn-ea"/>
                          <a:cs typeface="+mn-cs"/>
                        </a:rPr>
                        <a:t>Computer and Information Technologies in Science and Industry, Mathematical Modeling and Modern Materials and Processes Science Problems, Methods of Choice and Materials Design, Materials with Special Properties, Processes of Materials Technology, Modern Methods of Structural</a:t>
                      </a:r>
                      <a:r>
                        <a:rPr lang="en-US" sz="1600" kern="1200" baseline="0" dirty="0" smtClean="0">
                          <a:solidFill>
                            <a:srgbClr val="00407A"/>
                          </a:solidFill>
                          <a:latin typeface="+mn-lt"/>
                          <a:ea typeface="+mn-ea"/>
                          <a:cs typeface="+mn-cs"/>
                        </a:rPr>
                        <a:t> Study </a:t>
                      </a:r>
                      <a:r>
                        <a:rPr lang="en-US" sz="1600" kern="1200" dirty="0" smtClean="0">
                          <a:solidFill>
                            <a:srgbClr val="00407A"/>
                          </a:solidFill>
                          <a:latin typeface="+mn-lt"/>
                          <a:ea typeface="+mn-ea"/>
                          <a:cs typeface="+mn-cs"/>
                        </a:rPr>
                        <a:t>and Analysis, Foreign Language (Business Communication), Materials Science and Non-conventional Material Technology, Nanotechnology in Mechanical Engineering, Structure and Properties Materials Modeling, Metal Corrosion Protection, Laser Surface Hardening Theory and Technology and Surface Modification, Science and Technology Philosophy, Heat Treatment  in Magnetic Field, Composite Materials</a:t>
                      </a:r>
                      <a:endParaRPr lang="ru-RU" altLang="ru-RU" sz="1600" kern="1200" dirty="0" smtClean="0">
                        <a:solidFill>
                          <a:srgbClr val="00407A"/>
                        </a:solidFill>
                        <a:latin typeface="Arial" pitchFamily="34" charset="0"/>
                        <a:ea typeface="+mn-ea"/>
                        <a:cs typeface="Arial" pitchFamily="34" charset="0"/>
                      </a:endParaRPr>
                    </a:p>
                  </a:txBody>
                  <a:tcPr marL="32993" marR="32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kern="1200" dirty="0" smtClean="0">
                          <a:solidFill>
                            <a:srgbClr val="00407A"/>
                          </a:solidFill>
                          <a:latin typeface="+mn-lt"/>
                          <a:ea typeface="+mn-ea"/>
                          <a:cs typeface="+mn-cs"/>
                        </a:rPr>
                        <a:t>Industrial R&amp;D Internship</a:t>
                      </a:r>
                      <a:endParaRPr lang="ru-RU" altLang="ru-RU" sz="1600" kern="1200" dirty="0" smtClean="0">
                        <a:solidFill>
                          <a:srgbClr val="00407A"/>
                        </a:solidFill>
                        <a:latin typeface="Arial" pitchFamily="34" charset="0"/>
                        <a:ea typeface="+mn-ea"/>
                        <a:cs typeface="Arial" pitchFamily="34" charset="0"/>
                      </a:endParaRPr>
                    </a:p>
                  </a:txBody>
                  <a:tcPr marL="32993" marR="32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endParaRPr lang="en-US" altLang="ru-RU" sz="1600" b="1" kern="1200" dirty="0" smtClean="0">
                        <a:solidFill>
                          <a:srgbClr val="00407A"/>
                        </a:solidFill>
                        <a:latin typeface="Arial" pitchFamily="34" charset="0"/>
                        <a:ea typeface="+mn-ea"/>
                        <a:cs typeface="Arial" pitchFamily="34" charset="0"/>
                      </a:endParaRPr>
                    </a:p>
                    <a:p>
                      <a:pPr>
                        <a:lnSpc>
                          <a:spcPct val="115000"/>
                        </a:lnSpc>
                        <a:spcAft>
                          <a:spcPts val="0"/>
                        </a:spcAft>
                      </a:pPr>
                      <a:endParaRPr lang="en-US" altLang="ru-RU" sz="1600" b="1" kern="1200" dirty="0" smtClean="0">
                        <a:solidFill>
                          <a:srgbClr val="00407A"/>
                        </a:solidFill>
                        <a:latin typeface="Arial" pitchFamily="34" charset="0"/>
                        <a:ea typeface="+mn-ea"/>
                        <a:cs typeface="Arial" pitchFamily="34" charset="0"/>
                      </a:endParaRPr>
                    </a:p>
                    <a:p>
                      <a:pPr>
                        <a:lnSpc>
                          <a:spcPct val="115000"/>
                        </a:lnSpc>
                        <a:spcAft>
                          <a:spcPts val="0"/>
                        </a:spcAft>
                      </a:pPr>
                      <a:endParaRPr lang="en-US" altLang="ru-RU" sz="1600" b="1" kern="1200" dirty="0" smtClean="0">
                        <a:solidFill>
                          <a:srgbClr val="00407A"/>
                        </a:solidFill>
                        <a:latin typeface="Arial" pitchFamily="34" charset="0"/>
                        <a:ea typeface="+mn-ea"/>
                        <a:cs typeface="Arial" pitchFamily="34" charset="0"/>
                      </a:endParaRPr>
                    </a:p>
                    <a:p>
                      <a:pPr>
                        <a:lnSpc>
                          <a:spcPct val="115000"/>
                        </a:lnSpc>
                        <a:spcAft>
                          <a:spcPts val="0"/>
                        </a:spcAft>
                      </a:pPr>
                      <a:endParaRPr lang="en-US" altLang="ru-RU" sz="1600" b="1" kern="1200" dirty="0" smtClean="0">
                        <a:solidFill>
                          <a:srgbClr val="00407A"/>
                        </a:solidFill>
                        <a:latin typeface="Arial" pitchFamily="34" charset="0"/>
                        <a:ea typeface="+mn-ea"/>
                        <a:cs typeface="Arial" pitchFamily="34" charset="0"/>
                      </a:endParaRPr>
                    </a:p>
                    <a:p>
                      <a:pPr>
                        <a:lnSpc>
                          <a:spcPct val="115000"/>
                        </a:lnSpc>
                        <a:spcAft>
                          <a:spcPts val="0"/>
                        </a:spcAft>
                      </a:pPr>
                      <a:endParaRPr lang="en-US" altLang="ru-RU" sz="1600" b="1" kern="1200" dirty="0" smtClean="0">
                        <a:solidFill>
                          <a:srgbClr val="00407A"/>
                        </a:solidFill>
                        <a:latin typeface="Arial" pitchFamily="34" charset="0"/>
                        <a:ea typeface="+mn-ea"/>
                        <a:cs typeface="Arial" pitchFamily="34" charset="0"/>
                      </a:endParaRPr>
                    </a:p>
                    <a:p>
                      <a:pPr>
                        <a:lnSpc>
                          <a:spcPct val="115000"/>
                        </a:lnSpc>
                        <a:spcAft>
                          <a:spcPts val="0"/>
                        </a:spcAft>
                      </a:pPr>
                      <a:endParaRPr lang="en-US" altLang="ru-RU" sz="1600" b="1" kern="1200" dirty="0" smtClean="0">
                        <a:solidFill>
                          <a:srgbClr val="00407A"/>
                        </a:solidFill>
                        <a:latin typeface="Arial" pitchFamily="34" charset="0"/>
                        <a:ea typeface="+mn-ea"/>
                        <a:cs typeface="Arial" pitchFamily="34" charset="0"/>
                      </a:endParaRPr>
                    </a:p>
                    <a:p>
                      <a:pPr>
                        <a:lnSpc>
                          <a:spcPct val="115000"/>
                        </a:lnSpc>
                        <a:spcAft>
                          <a:spcPts val="0"/>
                        </a:spcAft>
                      </a:pPr>
                      <a:endParaRPr lang="en-US" altLang="ru-RU" sz="1600" b="1" kern="1200" dirty="0" smtClean="0">
                        <a:solidFill>
                          <a:srgbClr val="00407A"/>
                        </a:solidFill>
                        <a:latin typeface="Arial" pitchFamily="34" charset="0"/>
                        <a:ea typeface="+mn-ea"/>
                        <a:cs typeface="Arial" pitchFamily="34" charset="0"/>
                      </a:endParaRPr>
                    </a:p>
                    <a:p>
                      <a:pPr>
                        <a:lnSpc>
                          <a:spcPct val="115000"/>
                        </a:lnSpc>
                        <a:spcAft>
                          <a:spcPts val="0"/>
                        </a:spcAft>
                      </a:pPr>
                      <a:r>
                        <a:rPr lang="en-US" altLang="ru-RU" sz="1600" b="1" kern="1200" dirty="0" smtClean="0">
                          <a:solidFill>
                            <a:srgbClr val="00407A"/>
                          </a:solidFill>
                          <a:latin typeface="Arial" pitchFamily="34" charset="0"/>
                          <a:ea typeface="+mn-ea"/>
                          <a:cs typeface="Arial" pitchFamily="34" charset="0"/>
                        </a:rPr>
                        <a:t>120 ESTS</a:t>
                      </a:r>
                      <a:r>
                        <a:rPr lang="en-US" altLang="ru-RU" sz="1600" b="1" dirty="0" smtClean="0">
                          <a:solidFill>
                            <a:srgbClr val="00407A"/>
                          </a:solidFill>
                          <a:latin typeface="Arial" pitchFamily="34" charset="0"/>
                          <a:cs typeface="Arial" pitchFamily="34" charset="0"/>
                        </a:rPr>
                        <a:t>*</a:t>
                      </a:r>
                      <a:endParaRPr lang="ru-RU" altLang="ru-RU" sz="1600" b="1" kern="1200" dirty="0" smtClean="0">
                        <a:solidFill>
                          <a:srgbClr val="00407A"/>
                        </a:solidFill>
                        <a:latin typeface="Arial" pitchFamily="34" charset="0"/>
                        <a:ea typeface="+mn-ea"/>
                        <a:cs typeface="Arial" pitchFamily="34" charset="0"/>
                      </a:endParaRPr>
                    </a:p>
                  </a:txBody>
                  <a:tcPr marL="32993" marR="32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621">
                <a:tc rowSpan="2">
                  <a:txBody>
                    <a:bodyPr/>
                    <a:lstStyle/>
                    <a:p>
                      <a:pPr marL="0" algn="ctr" defTabSz="914400" rtl="0" eaLnBrk="1" latinLnBrk="0" hangingPunct="1">
                        <a:lnSpc>
                          <a:spcPct val="115000"/>
                        </a:lnSpc>
                        <a:spcAft>
                          <a:spcPts val="0"/>
                        </a:spcAft>
                      </a:pPr>
                      <a:r>
                        <a:rPr lang="ru-RU" altLang="ru-RU" sz="1600" b="1" kern="1200" dirty="0" smtClean="0">
                          <a:solidFill>
                            <a:srgbClr val="00407A"/>
                          </a:solidFill>
                          <a:latin typeface="Arial" pitchFamily="34" charset="0"/>
                          <a:ea typeface="+mn-ea"/>
                          <a:cs typeface="Arial" pitchFamily="34" charset="0"/>
                        </a:rPr>
                        <a:t>6</a:t>
                      </a:r>
                      <a:r>
                        <a:rPr lang="en-US" altLang="ru-RU" sz="1600" b="1" kern="1200" dirty="0" err="1" smtClean="0">
                          <a:solidFill>
                            <a:srgbClr val="00407A"/>
                          </a:solidFill>
                          <a:latin typeface="Arial" pitchFamily="34" charset="0"/>
                          <a:ea typeface="+mn-ea"/>
                          <a:cs typeface="Arial" pitchFamily="34" charset="0"/>
                        </a:rPr>
                        <a:t>th</a:t>
                      </a:r>
                      <a:endParaRPr lang="ru-RU" altLang="ru-RU" sz="1600" b="1" kern="1200" dirty="0" smtClean="0">
                        <a:solidFill>
                          <a:srgbClr val="00407A"/>
                        </a:solidFill>
                        <a:latin typeface="Arial" pitchFamily="34" charset="0"/>
                        <a:ea typeface="+mn-ea"/>
                        <a:cs typeface="Arial" pitchFamily="34" charset="0"/>
                      </a:endParaRPr>
                    </a:p>
                  </a:txBody>
                  <a:tcPr marL="32993" marR="32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0"/>
                        </a:spcAft>
                      </a:pPr>
                      <a:r>
                        <a:rPr lang="en-US" sz="1600" kern="1200" dirty="0" smtClean="0">
                          <a:solidFill>
                            <a:srgbClr val="00407A"/>
                          </a:solidFill>
                          <a:latin typeface="+mn-lt"/>
                          <a:ea typeface="+mn-ea"/>
                          <a:cs typeface="+mn-cs"/>
                        </a:rPr>
                        <a:t>Pedagogic and Teaching Principals, Plasma Surface Hardening Theory and Technology, Stereological Analysis of the Research, Materials Science Expertise, Specimen Preparation Technique, Education Legislative Environment.</a:t>
                      </a:r>
                      <a:endParaRPr lang="ru-RU" altLang="ru-RU" sz="1600" kern="1200" dirty="0" smtClean="0">
                        <a:solidFill>
                          <a:srgbClr val="00407A"/>
                        </a:solidFill>
                        <a:latin typeface="Arial" pitchFamily="34" charset="0"/>
                        <a:ea typeface="+mn-ea"/>
                        <a:cs typeface="Arial" pitchFamily="34" charset="0"/>
                      </a:endParaRPr>
                    </a:p>
                  </a:txBody>
                  <a:tcPr marL="32993" marR="32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kern="1200" dirty="0" smtClean="0">
                          <a:solidFill>
                            <a:srgbClr val="00407A"/>
                          </a:solidFill>
                          <a:latin typeface="+mn-lt"/>
                          <a:ea typeface="+mn-ea"/>
                          <a:cs typeface="+mn-cs"/>
                        </a:rPr>
                        <a:t>Industrial R&amp;D Internship</a:t>
                      </a:r>
                      <a:endParaRPr lang="ru-RU" altLang="ru-RU" sz="1600" kern="1200" dirty="0" smtClean="0">
                        <a:solidFill>
                          <a:srgbClr val="00407A"/>
                        </a:solidFill>
                        <a:latin typeface="Arial" pitchFamily="34" charset="0"/>
                        <a:ea typeface="+mn-ea"/>
                        <a:cs typeface="Arial" pitchFamily="34" charset="0"/>
                      </a:endParaRPr>
                    </a:p>
                  </a:txBody>
                  <a:tcPr marL="32993" marR="32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r>
              <a:tr h="673621">
                <a:tc vMerge="1">
                  <a:txBody>
                    <a:bodyPr/>
                    <a:lstStyle/>
                    <a:p>
                      <a:endParaRPr lang="ru-RU"/>
                    </a:p>
                  </a:txBody>
                  <a:tcPr/>
                </a:tc>
                <a:tc vMerge="1">
                  <a:txBody>
                    <a:bodyPr/>
                    <a:lstStyle/>
                    <a:p>
                      <a:endParaRPr lang="ru-RU"/>
                    </a:p>
                  </a:txBody>
                  <a:tcPr/>
                </a:tc>
                <a:tc>
                  <a:txBody>
                    <a:bodyPr/>
                    <a:lstStyle/>
                    <a:p>
                      <a:pPr algn="just">
                        <a:lnSpc>
                          <a:spcPct val="115000"/>
                        </a:lnSpc>
                        <a:spcAft>
                          <a:spcPts val="0"/>
                        </a:spcAft>
                      </a:pPr>
                      <a:r>
                        <a:rPr lang="en-US" sz="1600" kern="1200" dirty="0" smtClean="0">
                          <a:solidFill>
                            <a:srgbClr val="00407A"/>
                          </a:solidFill>
                          <a:latin typeface="+mn-lt"/>
                          <a:ea typeface="+mn-ea"/>
                          <a:cs typeface="+mn-cs"/>
                        </a:rPr>
                        <a:t>Teaching practicum</a:t>
                      </a:r>
                      <a:endParaRPr lang="ru-RU" altLang="ru-RU" sz="1600" kern="1200" dirty="0" smtClean="0">
                        <a:solidFill>
                          <a:srgbClr val="00407A"/>
                        </a:solidFill>
                        <a:latin typeface="Arial" pitchFamily="34" charset="0"/>
                        <a:ea typeface="+mn-ea"/>
                        <a:cs typeface="Arial" pitchFamily="34" charset="0"/>
                      </a:endParaRPr>
                    </a:p>
                  </a:txBody>
                  <a:tcPr marL="32993" marR="32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bl>
          </a:graphicData>
        </a:graphic>
      </p:graphicFrame>
      <p:sp>
        <p:nvSpPr>
          <p:cNvPr id="31745" name="Rectangle 1"/>
          <p:cNvSpPr>
            <a:spLocks noChangeArrowheads="1"/>
          </p:cNvSpPr>
          <p:nvPr/>
        </p:nvSpPr>
        <p:spPr bwMode="auto">
          <a:xfrm>
            <a:off x="0" y="6050390"/>
            <a:ext cx="3257623"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ru-RU" sz="1600" b="1" dirty="0" smtClean="0">
                <a:solidFill>
                  <a:srgbClr val="00407A"/>
                </a:solidFill>
                <a:latin typeface="Arial" pitchFamily="34" charset="0"/>
                <a:cs typeface="Arial" pitchFamily="34" charset="0"/>
              </a:rPr>
              <a:t>*1 ESTS = 36 “academic hours”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93962" y="128588"/>
            <a:ext cx="5460760" cy="685710"/>
          </a:xfrm>
        </p:spPr>
        <p:txBody>
          <a:bodyPr/>
          <a:lstStyle/>
          <a:p>
            <a:r>
              <a:rPr lang="en-GB" dirty="0" smtClean="0"/>
              <a:t>DSTU: fact and figures</a:t>
            </a:r>
            <a:endParaRPr lang="en-GB" dirty="0"/>
          </a:p>
        </p:txBody>
      </p:sp>
      <p:sp>
        <p:nvSpPr>
          <p:cNvPr id="5" name="Заголовок 1"/>
          <p:cNvSpPr txBox="1">
            <a:spLocks/>
          </p:cNvSpPr>
          <p:nvPr/>
        </p:nvSpPr>
        <p:spPr>
          <a:xfrm>
            <a:off x="457200" y="128588"/>
            <a:ext cx="8215313" cy="1433512"/>
          </a:xfrm>
          <a:prstGeom prst="rect">
            <a:avLst/>
          </a:prstGeom>
        </p:spPr>
        <p:txBody>
          <a:bodyPr vert="horz" lIns="0" tIns="0" rIns="0" bIns="0"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ru-RU" sz="3600" b="1" dirty="0" smtClean="0">
              <a:solidFill>
                <a:srgbClr val="00407A"/>
              </a:solidFill>
              <a:latin typeface="Arial" pitchFamily="34" charset="0"/>
              <a:cs typeface="Arial" pitchFamily="34" charset="0"/>
            </a:endParaRPr>
          </a:p>
        </p:txBody>
      </p:sp>
      <p:sp>
        <p:nvSpPr>
          <p:cNvPr id="21" name="Rectangle 1"/>
          <p:cNvSpPr txBox="1">
            <a:spLocks noChangeArrowheads="1"/>
          </p:cNvSpPr>
          <p:nvPr/>
        </p:nvSpPr>
        <p:spPr>
          <a:xfrm>
            <a:off x="457200" y="274638"/>
            <a:ext cx="8229600" cy="1143000"/>
          </a:xfrm>
          <a:prstGeom prst="rect">
            <a:avLst/>
          </a:prstGeom>
        </p:spPr>
        <p:txBody>
          <a:bodyPr vert="horz" lIns="0" tIns="0" rIns="0" bIns="0"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sz="3600" b="0" u="none" strike="noStrike" kern="1200" cap="none" spc="0" normalizeH="0" baseline="0" noProof="0" dirty="0" smtClean="0">
              <a:ln>
                <a:noFill/>
              </a:ln>
              <a:solidFill>
                <a:srgbClr val="000066"/>
              </a:solidFill>
              <a:effectLst>
                <a:outerShdw blurRad="38100" dist="38100" dir="2700000" algn="tl">
                  <a:srgbClr val="C0C0C0"/>
                </a:outerShdw>
              </a:effectLst>
              <a:uLnTx/>
              <a:uFillTx/>
              <a:latin typeface="comic" pitchFamily="80" charset="0"/>
              <a:ea typeface="+mj-ea"/>
              <a:cs typeface="Arial" pitchFamily="34" charset="0"/>
            </a:endParaRPr>
          </a:p>
        </p:txBody>
      </p:sp>
      <p:sp>
        <p:nvSpPr>
          <p:cNvPr id="18" name="Заголовок 1"/>
          <p:cNvSpPr txBox="1">
            <a:spLocks/>
          </p:cNvSpPr>
          <p:nvPr/>
        </p:nvSpPr>
        <p:spPr>
          <a:xfrm>
            <a:off x="349208" y="-15874"/>
            <a:ext cx="8543272" cy="1433512"/>
          </a:xfrm>
          <a:prstGeom prst="rect">
            <a:avLst/>
          </a:prstGeom>
        </p:spPr>
        <p:txBody>
          <a:bodyPr vert="horz" lIns="0" tIns="0" rIns="0" bIns="0"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407A"/>
                </a:solidFill>
                <a:latin typeface="Arial" pitchFamily="34" charset="0"/>
                <a:cs typeface="Arial" pitchFamily="34" charset="0"/>
              </a:rPr>
              <a:t>Interdisciplinary resource center</a:t>
            </a:r>
            <a:endParaRPr lang="ru-RU" sz="3600" b="1" dirty="0" smtClean="0">
              <a:solidFill>
                <a:srgbClr val="00407A"/>
              </a:solidFill>
              <a:latin typeface="Arial" pitchFamily="34" charset="0"/>
              <a:cs typeface="Arial" pitchFamily="34" charset="0"/>
            </a:endParaRPr>
          </a:p>
        </p:txBody>
      </p:sp>
      <p:sp>
        <p:nvSpPr>
          <p:cNvPr id="19" name="Объект 3"/>
          <p:cNvSpPr>
            <a:spLocks noGrp="1"/>
          </p:cNvSpPr>
          <p:nvPr>
            <p:ph sz="half" idx="4294967295"/>
          </p:nvPr>
        </p:nvSpPr>
        <p:spPr>
          <a:xfrm>
            <a:off x="4640263" y="1600200"/>
            <a:ext cx="4032250" cy="4511675"/>
          </a:xfrm>
          <a:prstGeom prst="rect">
            <a:avLst/>
          </a:prstGeom>
        </p:spPr>
        <p:txBody>
          <a:bodyPr/>
          <a:lstStyle/>
          <a:p>
            <a:r>
              <a:rPr lang="en-US" dirty="0" smtClean="0"/>
              <a:t>Research works for graduates and post-graduates</a:t>
            </a:r>
          </a:p>
          <a:p>
            <a:r>
              <a:rPr lang="en-US" dirty="0" smtClean="0"/>
              <a:t>cooperation</a:t>
            </a:r>
            <a:endParaRPr lang="ru-RU" dirty="0" smtClean="0"/>
          </a:p>
        </p:txBody>
      </p:sp>
      <p:pic>
        <p:nvPicPr>
          <p:cNvPr id="20" name="Picture 4"/>
          <p:cNvPicPr>
            <a:picLocks noChangeAspect="1" noChangeArrowheads="1"/>
          </p:cNvPicPr>
          <p:nvPr/>
        </p:nvPicPr>
        <p:blipFill>
          <a:blip r:embed="rId2" cstate="print"/>
          <a:srcRect/>
          <a:stretch>
            <a:fillRect/>
          </a:stretch>
        </p:blipFill>
        <p:spPr bwMode="auto">
          <a:xfrm>
            <a:off x="2714612" y="4759325"/>
            <a:ext cx="2305050" cy="1352550"/>
          </a:xfrm>
          <a:prstGeom prst="rect">
            <a:avLst/>
          </a:prstGeom>
          <a:noFill/>
          <a:ln w="9525">
            <a:noFill/>
            <a:miter lim="800000"/>
            <a:headEnd/>
            <a:tailEnd/>
          </a:ln>
        </p:spPr>
      </p:pic>
      <p:pic>
        <p:nvPicPr>
          <p:cNvPr id="27" name="Picture 6"/>
          <p:cNvPicPr>
            <a:picLocks noChangeAspect="1" noChangeArrowheads="1"/>
          </p:cNvPicPr>
          <p:nvPr/>
        </p:nvPicPr>
        <p:blipFill>
          <a:blip r:embed="rId3" cstate="print"/>
          <a:srcRect/>
          <a:stretch>
            <a:fillRect/>
          </a:stretch>
        </p:blipFill>
        <p:spPr bwMode="auto">
          <a:xfrm>
            <a:off x="3381351" y="3255952"/>
            <a:ext cx="1468438" cy="1350962"/>
          </a:xfrm>
          <a:prstGeom prst="rect">
            <a:avLst/>
          </a:prstGeom>
          <a:noFill/>
          <a:ln w="9525">
            <a:noFill/>
            <a:miter lim="800000"/>
            <a:headEnd/>
            <a:tailEnd/>
          </a:ln>
        </p:spPr>
      </p:pic>
      <p:pic>
        <p:nvPicPr>
          <p:cNvPr id="35" name="Picture 7"/>
          <p:cNvPicPr>
            <a:picLocks noChangeAspect="1" noChangeArrowheads="1"/>
          </p:cNvPicPr>
          <p:nvPr/>
        </p:nvPicPr>
        <p:blipFill>
          <a:blip r:embed="rId4" cstate="print"/>
          <a:srcRect/>
          <a:stretch>
            <a:fillRect/>
          </a:stretch>
        </p:blipFill>
        <p:spPr bwMode="auto">
          <a:xfrm>
            <a:off x="457200" y="3546475"/>
            <a:ext cx="1944688" cy="2424113"/>
          </a:xfrm>
          <a:prstGeom prst="rect">
            <a:avLst/>
          </a:prstGeom>
          <a:noFill/>
          <a:ln w="9525">
            <a:noFill/>
            <a:miter lim="800000"/>
            <a:headEnd/>
            <a:tailEnd/>
          </a:ln>
        </p:spPr>
      </p:pic>
      <p:pic>
        <p:nvPicPr>
          <p:cNvPr id="36" name="Picture 8"/>
          <p:cNvPicPr>
            <a:picLocks noChangeAspect="1" noChangeArrowheads="1"/>
          </p:cNvPicPr>
          <p:nvPr/>
        </p:nvPicPr>
        <p:blipFill>
          <a:blip r:embed="rId5" cstate="print"/>
          <a:srcRect/>
          <a:stretch>
            <a:fillRect/>
          </a:stretch>
        </p:blipFill>
        <p:spPr bwMode="auto">
          <a:xfrm>
            <a:off x="5500694" y="3823493"/>
            <a:ext cx="2041525" cy="1871663"/>
          </a:xfrm>
          <a:prstGeom prst="rect">
            <a:avLst/>
          </a:prstGeom>
          <a:noFill/>
          <a:ln w="9525">
            <a:noFill/>
            <a:miter lim="800000"/>
            <a:headEnd/>
            <a:tailEnd/>
          </a:ln>
        </p:spPr>
      </p:pic>
      <p:pic>
        <p:nvPicPr>
          <p:cNvPr id="37" name="Picture 10"/>
          <p:cNvPicPr>
            <a:picLocks noChangeAspect="1" noChangeArrowheads="1"/>
          </p:cNvPicPr>
          <p:nvPr/>
        </p:nvPicPr>
        <p:blipFill>
          <a:blip r:embed="rId6" cstate="print"/>
          <a:srcRect/>
          <a:stretch>
            <a:fillRect/>
          </a:stretch>
        </p:blipFill>
        <p:spPr bwMode="auto">
          <a:xfrm>
            <a:off x="1071538" y="1857364"/>
            <a:ext cx="2309813" cy="1398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3042" y="214290"/>
            <a:ext cx="5460760" cy="685710"/>
          </a:xfrm>
        </p:spPr>
        <p:txBody>
          <a:bodyPr/>
          <a:lstStyle/>
          <a:p>
            <a:r>
              <a:rPr lang="en-GB" dirty="0" smtClean="0"/>
              <a:t>DSTU: fact and figures</a:t>
            </a:r>
            <a:endParaRPr lang="en-GB" dirty="0"/>
          </a:p>
        </p:txBody>
      </p:sp>
      <p:sp>
        <p:nvSpPr>
          <p:cNvPr id="5" name="Заголовок 1"/>
          <p:cNvSpPr txBox="1">
            <a:spLocks/>
          </p:cNvSpPr>
          <p:nvPr/>
        </p:nvSpPr>
        <p:spPr>
          <a:xfrm>
            <a:off x="457200" y="128588"/>
            <a:ext cx="8215313" cy="942958"/>
          </a:xfrm>
          <a:prstGeom prst="rect">
            <a:avLst/>
          </a:prstGeom>
        </p:spPr>
        <p:txBody>
          <a:bodyPr vert="horz" lIns="0" tIns="0" rIns="0" bIns="0"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ru-RU" sz="3600" b="1" dirty="0" smtClean="0">
              <a:solidFill>
                <a:srgbClr val="00407A"/>
              </a:solidFill>
              <a:latin typeface="Arial" pitchFamily="34" charset="0"/>
              <a:cs typeface="Arial" pitchFamily="34" charset="0"/>
            </a:endParaRPr>
          </a:p>
        </p:txBody>
      </p:sp>
      <p:sp>
        <p:nvSpPr>
          <p:cNvPr id="7" name="Rectangle 1"/>
          <p:cNvSpPr txBox="1">
            <a:spLocks noChangeArrowheads="1"/>
          </p:cNvSpPr>
          <p:nvPr/>
        </p:nvSpPr>
        <p:spPr>
          <a:xfrm>
            <a:off x="277812" y="274638"/>
            <a:ext cx="8229600" cy="1143000"/>
          </a:xfrm>
          <a:prstGeom prst="rect">
            <a:avLst/>
          </a:prstGeom>
        </p:spPr>
        <p:txBody>
          <a:bodyPr vert="horz" lIns="0" tIns="0" rIns="0" bIns="0" rtlCol="0" anchor="b" anchorCtr="0">
            <a:normAutofit/>
          </a:bodyPr>
          <a:lstStyle/>
          <a:p>
            <a:pPr algn="ctr">
              <a:spcBef>
                <a:spcPct val="0"/>
              </a:spcBef>
            </a:pPr>
            <a:r>
              <a:rPr lang="en-US" sz="3600" b="1" dirty="0" smtClean="0">
                <a:solidFill>
                  <a:srgbClr val="00407A"/>
                </a:solidFill>
                <a:latin typeface="Arial" pitchFamily="34" charset="0"/>
                <a:cs typeface="Arial" pitchFamily="34" charset="0"/>
              </a:rPr>
              <a:t>Research laboratories</a:t>
            </a:r>
          </a:p>
        </p:txBody>
      </p:sp>
      <p:pic>
        <p:nvPicPr>
          <p:cNvPr id="8" name="Picture 3"/>
          <p:cNvPicPr>
            <a:picLocks noChangeAspect="1" noChangeArrowheads="1"/>
          </p:cNvPicPr>
          <p:nvPr/>
        </p:nvPicPr>
        <p:blipFill>
          <a:blip r:embed="rId2" cstate="print"/>
          <a:srcRect/>
          <a:stretch>
            <a:fillRect/>
          </a:stretch>
        </p:blipFill>
        <p:spPr bwMode="auto">
          <a:xfrm>
            <a:off x="4824412" y="1700213"/>
            <a:ext cx="1943100" cy="1458912"/>
          </a:xfrm>
          <a:prstGeom prst="rect">
            <a:avLst/>
          </a:prstGeom>
          <a:noFill/>
          <a:ln w="9525">
            <a:noFill/>
            <a:round/>
            <a:headEnd/>
            <a:tailEnd/>
          </a:ln>
        </p:spPr>
      </p:pic>
      <p:sp>
        <p:nvSpPr>
          <p:cNvPr id="9" name="Rectangle 4"/>
          <p:cNvSpPr>
            <a:spLocks noChangeArrowheads="1"/>
          </p:cNvSpPr>
          <p:nvPr/>
        </p:nvSpPr>
        <p:spPr bwMode="auto">
          <a:xfrm>
            <a:off x="4572000" y="5275671"/>
            <a:ext cx="4321175" cy="833178"/>
          </a:xfrm>
          <a:prstGeom prst="rect">
            <a:avLst/>
          </a:prstGeom>
          <a:noFill/>
          <a:ln w="9525">
            <a:noFill/>
            <a:round/>
            <a:headEnd/>
            <a:tailEnd/>
          </a:ln>
        </p:spPr>
        <p:txBody>
          <a:bodyPr lIns="90000" tIns="46800" rIns="90000" bIns="46800" anchor="ctr">
            <a:spAutoFit/>
          </a:bodyPr>
          <a:lstStyle/>
          <a:p>
            <a:pPr marL="360000" indent="-360000">
              <a:spcBef>
                <a:spcPts val="580"/>
              </a:spcBef>
              <a:buSzPct val="11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2400" dirty="0" smtClean="0">
                <a:solidFill>
                  <a:srgbClr val="00407A"/>
                </a:solidFill>
                <a:latin typeface="Arial" pitchFamily="34" charset="0"/>
                <a:cs typeface="Arial" pitchFamily="34" charset="0"/>
              </a:rPr>
              <a:t>Microscopic </a:t>
            </a:r>
            <a:r>
              <a:rPr lang="en-US" altLang="ru-RU" sz="2400" dirty="0" err="1" smtClean="0">
                <a:solidFill>
                  <a:srgbClr val="00407A"/>
                </a:solidFill>
                <a:latin typeface="Arial" pitchFamily="34" charset="0"/>
                <a:cs typeface="Arial" pitchFamily="34" charset="0"/>
              </a:rPr>
              <a:t>metallography</a:t>
            </a:r>
            <a:r>
              <a:rPr lang="en-US" altLang="ru-RU" sz="2400" dirty="0" smtClean="0">
                <a:solidFill>
                  <a:srgbClr val="00407A"/>
                </a:solidFill>
                <a:latin typeface="Arial" pitchFamily="34" charset="0"/>
                <a:cs typeface="Arial" pitchFamily="34" charset="0"/>
              </a:rPr>
              <a:t> laboratory</a:t>
            </a:r>
            <a:endParaRPr lang="ru-RU" altLang="ru-RU" sz="2400" dirty="0">
              <a:solidFill>
                <a:srgbClr val="00407A"/>
              </a:solidFill>
              <a:latin typeface="Arial" pitchFamily="34" charset="0"/>
              <a:cs typeface="Arial" pitchFamily="34" charset="0"/>
            </a:endParaRPr>
          </a:p>
        </p:txBody>
      </p:sp>
      <p:pic>
        <p:nvPicPr>
          <p:cNvPr id="10" name="Picture 5"/>
          <p:cNvPicPr>
            <a:picLocks noChangeAspect="1" noChangeArrowheads="1"/>
          </p:cNvPicPr>
          <p:nvPr/>
        </p:nvPicPr>
        <p:blipFill>
          <a:blip r:embed="rId3" cstate="print"/>
          <a:srcRect/>
          <a:stretch>
            <a:fillRect/>
          </a:stretch>
        </p:blipFill>
        <p:spPr bwMode="auto">
          <a:xfrm>
            <a:off x="7056437" y="2924175"/>
            <a:ext cx="1728788" cy="1301750"/>
          </a:xfrm>
          <a:prstGeom prst="rect">
            <a:avLst/>
          </a:prstGeom>
          <a:noFill/>
          <a:ln w="9525">
            <a:noFill/>
            <a:round/>
            <a:headEnd/>
            <a:tailEnd/>
          </a:ln>
        </p:spPr>
      </p:pic>
      <p:pic>
        <p:nvPicPr>
          <p:cNvPr id="11" name="Picture 6"/>
          <p:cNvPicPr>
            <a:picLocks noChangeAspect="1" noChangeArrowheads="1"/>
          </p:cNvPicPr>
          <p:nvPr/>
        </p:nvPicPr>
        <p:blipFill>
          <a:blip r:embed="rId4" cstate="print"/>
          <a:srcRect/>
          <a:stretch>
            <a:fillRect/>
          </a:stretch>
        </p:blipFill>
        <p:spPr bwMode="auto">
          <a:xfrm>
            <a:off x="4500563" y="2852738"/>
            <a:ext cx="2962275" cy="2387600"/>
          </a:xfrm>
          <a:prstGeom prst="rect">
            <a:avLst/>
          </a:prstGeom>
          <a:noFill/>
          <a:ln w="9525">
            <a:noFill/>
            <a:round/>
            <a:headEnd/>
            <a:tailEnd/>
          </a:ln>
        </p:spPr>
      </p:pic>
      <p:pic>
        <p:nvPicPr>
          <p:cNvPr id="12" name="Picture 7"/>
          <p:cNvPicPr>
            <a:picLocks noChangeAspect="1" noChangeArrowheads="1"/>
          </p:cNvPicPr>
          <p:nvPr/>
        </p:nvPicPr>
        <p:blipFill>
          <a:blip r:embed="rId5" cstate="print"/>
          <a:srcRect/>
          <a:stretch>
            <a:fillRect/>
          </a:stretch>
        </p:blipFill>
        <p:spPr bwMode="auto">
          <a:xfrm>
            <a:off x="7596188" y="4365625"/>
            <a:ext cx="863600" cy="806450"/>
          </a:xfrm>
          <a:prstGeom prst="rect">
            <a:avLst/>
          </a:prstGeom>
          <a:noFill/>
          <a:ln w="9525">
            <a:noFill/>
            <a:round/>
            <a:headEnd/>
            <a:tailEnd/>
          </a:ln>
        </p:spPr>
      </p:pic>
      <p:pic>
        <p:nvPicPr>
          <p:cNvPr id="13" name="Picture 8"/>
          <p:cNvPicPr>
            <a:picLocks noChangeAspect="1" noChangeArrowheads="1"/>
          </p:cNvPicPr>
          <p:nvPr/>
        </p:nvPicPr>
        <p:blipFill>
          <a:blip r:embed="rId6" cstate="print"/>
          <a:srcRect/>
          <a:stretch>
            <a:fillRect/>
          </a:stretch>
        </p:blipFill>
        <p:spPr bwMode="auto">
          <a:xfrm>
            <a:off x="2087563" y="4797426"/>
            <a:ext cx="2160587" cy="1439862"/>
          </a:xfrm>
          <a:prstGeom prst="rect">
            <a:avLst/>
          </a:prstGeom>
          <a:noFill/>
          <a:ln w="9525">
            <a:noFill/>
            <a:round/>
            <a:headEnd/>
            <a:tailEnd/>
          </a:ln>
        </p:spPr>
      </p:pic>
      <p:pic>
        <p:nvPicPr>
          <p:cNvPr id="14" name="Picture 9"/>
          <p:cNvPicPr>
            <a:picLocks noChangeAspect="1" noChangeArrowheads="1"/>
          </p:cNvPicPr>
          <p:nvPr/>
        </p:nvPicPr>
        <p:blipFill>
          <a:blip r:embed="rId7" cstate="print"/>
          <a:srcRect/>
          <a:stretch>
            <a:fillRect/>
          </a:stretch>
        </p:blipFill>
        <p:spPr bwMode="auto">
          <a:xfrm>
            <a:off x="6769100" y="1628775"/>
            <a:ext cx="1871662" cy="1247775"/>
          </a:xfrm>
          <a:prstGeom prst="rect">
            <a:avLst/>
          </a:prstGeom>
          <a:noFill/>
          <a:ln w="9525">
            <a:noFill/>
            <a:round/>
            <a:headEnd/>
            <a:tailEnd/>
          </a:ln>
        </p:spPr>
      </p:pic>
      <p:pic>
        <p:nvPicPr>
          <p:cNvPr id="15" name="Picture 10"/>
          <p:cNvPicPr>
            <a:picLocks noChangeAspect="1" noChangeArrowheads="1"/>
          </p:cNvPicPr>
          <p:nvPr/>
        </p:nvPicPr>
        <p:blipFill>
          <a:blip r:embed="rId8" cstate="print"/>
          <a:srcRect/>
          <a:stretch>
            <a:fillRect/>
          </a:stretch>
        </p:blipFill>
        <p:spPr bwMode="auto">
          <a:xfrm>
            <a:off x="142875" y="2492376"/>
            <a:ext cx="2016125" cy="1344612"/>
          </a:xfrm>
          <a:prstGeom prst="rect">
            <a:avLst/>
          </a:prstGeom>
          <a:noFill/>
          <a:ln w="9525">
            <a:noFill/>
            <a:round/>
            <a:headEnd/>
            <a:tailEnd/>
          </a:ln>
        </p:spPr>
      </p:pic>
      <p:pic>
        <p:nvPicPr>
          <p:cNvPr id="16" name="Picture 11"/>
          <p:cNvPicPr>
            <a:picLocks noChangeAspect="1" noChangeArrowheads="1"/>
          </p:cNvPicPr>
          <p:nvPr/>
        </p:nvPicPr>
        <p:blipFill>
          <a:blip r:embed="rId9" cstate="print"/>
          <a:srcRect/>
          <a:stretch>
            <a:fillRect/>
          </a:stretch>
        </p:blipFill>
        <p:spPr bwMode="auto">
          <a:xfrm>
            <a:off x="1871663" y="2781301"/>
            <a:ext cx="2449512" cy="1631950"/>
          </a:xfrm>
          <a:prstGeom prst="rect">
            <a:avLst/>
          </a:prstGeom>
          <a:noFill/>
          <a:ln w="9525">
            <a:noFill/>
            <a:round/>
            <a:headEnd/>
            <a:tailEnd/>
          </a:ln>
        </p:spPr>
      </p:pic>
      <p:pic>
        <p:nvPicPr>
          <p:cNvPr id="17" name="Picture 12"/>
          <p:cNvPicPr>
            <a:picLocks noChangeAspect="1" noChangeArrowheads="1"/>
          </p:cNvPicPr>
          <p:nvPr/>
        </p:nvPicPr>
        <p:blipFill>
          <a:blip r:embed="rId10" cstate="print"/>
          <a:srcRect/>
          <a:stretch>
            <a:fillRect/>
          </a:stretch>
        </p:blipFill>
        <p:spPr bwMode="auto">
          <a:xfrm>
            <a:off x="215900" y="4148138"/>
            <a:ext cx="2592388" cy="1728788"/>
          </a:xfrm>
          <a:prstGeom prst="rect">
            <a:avLst/>
          </a:prstGeom>
          <a:noFill/>
          <a:ln w="9525">
            <a:noFill/>
            <a:round/>
            <a:headEnd/>
            <a:tailEnd/>
          </a:ln>
        </p:spPr>
      </p:pic>
      <p:sp>
        <p:nvSpPr>
          <p:cNvPr id="18" name="Rectangle 13"/>
          <p:cNvSpPr>
            <a:spLocks noChangeArrowheads="1"/>
          </p:cNvSpPr>
          <p:nvPr/>
        </p:nvSpPr>
        <p:spPr bwMode="auto">
          <a:xfrm>
            <a:off x="0" y="1349375"/>
            <a:ext cx="4321175" cy="833178"/>
          </a:xfrm>
          <a:prstGeom prst="rect">
            <a:avLst/>
          </a:prstGeom>
          <a:noFill/>
          <a:ln w="9525">
            <a:noFill/>
            <a:round/>
            <a:headEnd/>
            <a:tailEnd/>
          </a:ln>
        </p:spPr>
        <p:txBody>
          <a:bodyPr lIns="90000" tIns="46800" rIns="90000" bIns="46800" anchor="ctr">
            <a:spAutoFit/>
          </a:bodyPr>
          <a:lstStyle/>
          <a:p>
            <a:pPr marL="360000" indent="-360000">
              <a:spcBef>
                <a:spcPts val="580"/>
              </a:spcBef>
              <a:buSzPct val="11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2400" dirty="0" smtClean="0">
                <a:solidFill>
                  <a:srgbClr val="00407A"/>
                </a:solidFill>
                <a:latin typeface="Arial" pitchFamily="34" charset="0"/>
                <a:cs typeface="Arial" pitchFamily="34" charset="0"/>
              </a:rPr>
              <a:t>Laboratory of electron and probe microscopy</a:t>
            </a:r>
            <a:endParaRPr lang="ru-RU" altLang="ru-RU" sz="2400" dirty="0">
              <a:solidFill>
                <a:srgbClr val="00407A"/>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U Leuven-Liggend-Achtergrond Wit">
  <a:themeElements>
    <a:clrScheme name="Aangepast 37">
      <a:dk1>
        <a:srgbClr val="000000"/>
      </a:dk1>
      <a:lt1>
        <a:srgbClr val="FFFFFF"/>
      </a:lt1>
      <a:dk2>
        <a:srgbClr val="000000"/>
      </a:dk2>
      <a:lt2>
        <a:srgbClr val="808080"/>
      </a:lt2>
      <a:accent1>
        <a:srgbClr val="1D8DB0"/>
      </a:accent1>
      <a:accent2>
        <a:srgbClr val="116E8A"/>
      </a:accent2>
      <a:accent3>
        <a:srgbClr val="FFFFFF"/>
      </a:accent3>
      <a:accent4>
        <a:srgbClr val="000000"/>
      </a:accent4>
      <a:accent5>
        <a:srgbClr val="DAEDEF"/>
      </a:accent5>
      <a:accent6>
        <a:srgbClr val="2D2D8A"/>
      </a:accent6>
      <a:hlink>
        <a:srgbClr val="009999"/>
      </a:hlink>
      <a:folHlink>
        <a:srgbClr val="800080"/>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corporate-KULeuven</Template>
  <TotalTime>2511</TotalTime>
  <Words>1238</Words>
  <Application>Microsoft Office PowerPoint</Application>
  <PresentationFormat>Экран (4:3)</PresentationFormat>
  <Paragraphs>267</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KU Leuven-Liggend-Achtergrond Wit</vt:lpstr>
      <vt:lpstr>Don State Technical University </vt:lpstr>
      <vt:lpstr>DSTU: fact and figures</vt:lpstr>
      <vt:lpstr>The faculties of DSTU</vt:lpstr>
      <vt:lpstr>DSTU: fact and figures</vt:lpstr>
      <vt:lpstr>Faculty/departments involved</vt:lpstr>
      <vt:lpstr>DSTU: fact and figures</vt:lpstr>
      <vt:lpstr>DSTU: fact and figures</vt:lpstr>
      <vt:lpstr>DSTU: fact and figures</vt:lpstr>
      <vt:lpstr>DSTU: fact and figures</vt:lpstr>
      <vt:lpstr>DSTU: fact and figures</vt:lpstr>
      <vt:lpstr>DSTU: International projects</vt:lpstr>
      <vt:lpstr>DSTU: International projects</vt:lpstr>
      <vt:lpstr>DSTU: International сooperation</vt:lpstr>
      <vt:lpstr>DSTU: International cooperation</vt:lpstr>
      <vt:lpstr>DSTU: International cooperation</vt:lpstr>
      <vt:lpstr>DSTU: Cooperation with international associations</vt:lpstr>
      <vt:lpstr>Stakeholders interested in the project outcomes/activities:</vt:lpstr>
      <vt:lpstr>Local project team</vt:lpstr>
      <vt:lpstr>Contacts</vt:lpstr>
    </vt:vector>
  </TitlesOfParts>
  <Company>KULeuven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Peter Arras</dc:creator>
  <dc:description>MMATENG</dc:description>
  <cp:lastModifiedBy>=)</cp:lastModifiedBy>
  <cp:revision>254</cp:revision>
  <dcterms:created xsi:type="dcterms:W3CDTF">2012-07-10T07:57:57Z</dcterms:created>
  <dcterms:modified xsi:type="dcterms:W3CDTF">2014-03-07T23:29:37Z</dcterms:modified>
</cp:coreProperties>
</file>