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1"/>
  </p:sldMasterIdLst>
  <p:notesMasterIdLst>
    <p:notesMasterId r:id="rId13"/>
  </p:notesMasterIdLst>
  <p:handoutMasterIdLst>
    <p:handoutMasterId r:id="rId14"/>
  </p:handoutMasterIdLst>
  <p:sldIdLst>
    <p:sldId id="256" r:id="rId2"/>
    <p:sldId id="259" r:id="rId3"/>
    <p:sldId id="260" r:id="rId4"/>
    <p:sldId id="264" r:id="rId5"/>
    <p:sldId id="266" r:id="rId6"/>
    <p:sldId id="265" r:id="rId7"/>
    <p:sldId id="268" r:id="rId8"/>
    <p:sldId id="269" r:id="rId9"/>
    <p:sldId id="262" r:id="rId10"/>
    <p:sldId id="257" r:id="rId11"/>
    <p:sldId id="258" r:id="rId12"/>
  </p:sldIdLst>
  <p:sldSz cx="9144000" cy="6858000" type="screen4x3"/>
  <p:notesSz cx="6858000" cy="9144000"/>
  <p:defaultTextStyle>
    <a:defPPr>
      <a:defRPr lang="nl-B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278E74"/>
    <a:srgbClr val="3BBB99"/>
    <a:srgbClr val="116E8A"/>
    <a:srgbClr val="1D8DB0"/>
    <a:srgbClr val="147694"/>
    <a:srgbClr val="177E9D"/>
    <a:srgbClr val="00407A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Objects="1">
      <p:cViewPr>
        <p:scale>
          <a:sx n="100" d="100"/>
          <a:sy n="100" d="100"/>
        </p:scale>
        <p:origin x="-702" y="-72"/>
      </p:cViewPr>
      <p:guideLst>
        <p:guide orient="horz" pos="2205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Objects="1">
      <p:cViewPr varScale="1">
        <p:scale>
          <a:sx n="73" d="100"/>
          <a:sy n="73" d="100"/>
        </p:scale>
        <p:origin x="-2028" y="-9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cs typeface="Arial" pitchFamily="34" charset="0"/>
              </a:defRPr>
            </a:lvl1pPr>
          </a:lstStyle>
          <a:p>
            <a:fld id="{22073945-829F-4172-A909-077070CF51A2}" type="datetimeFigureOut">
              <a:rPr lang="nl-BE" altLang="en-US"/>
              <a:pPr/>
              <a:t>8/03/2014</a:t>
            </a:fld>
            <a:endParaRPr lang="nl-BE" altLang="en-US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Calibri" pitchFamily="34" charset="0"/>
              </a:defRPr>
            </a:lvl1pPr>
          </a:lstStyle>
          <a:p>
            <a:fld id="{BA0CC933-D8F0-4310-B19F-9DEEF2EFECC1}" type="slidenum">
              <a:rPr lang="he-IL" altLang="en-US"/>
              <a:pPr/>
              <a:t>‹#›</a:t>
            </a:fld>
            <a:endParaRPr lang="nl-BE" altLang="en-US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84502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cs typeface="Arial" pitchFamily="34" charset="0"/>
              </a:defRPr>
            </a:lvl1pPr>
          </a:lstStyle>
          <a:p>
            <a:fld id="{BA62AE3C-E4BB-48A0-A149-ED8F06DC0D29}" type="datetimeFigureOut">
              <a:rPr lang="nl-BE" altLang="en-US"/>
              <a:pPr/>
              <a:t>8/03/2014</a:t>
            </a:fld>
            <a:endParaRPr lang="nl-BE" altLang="en-US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nl-BE" noProof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539750" y="4319588"/>
            <a:ext cx="5761038" cy="41402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noProof="0" dirty="0" smtClean="0"/>
              <a:t>Klik om de modelstijlen te bewerken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</a:p>
          <a:p>
            <a:pPr lvl="4"/>
            <a:r>
              <a:rPr lang="nl-NL" noProof="0" dirty="0" smtClean="0"/>
              <a:t>Vijfde niveau</a:t>
            </a:r>
            <a:endParaRPr lang="nl-BE" noProof="0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FCCC5EA3-28D6-43FC-AE14-FAAA360478C7}" type="slidenum">
              <a:rPr lang="he-IL" altLang="en-US"/>
              <a:pPr/>
              <a:t>‹#›</a:t>
            </a:fld>
            <a:endParaRPr lang="nl-BE" altLang="en-US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330864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charset="0"/>
        <a:cs typeface="Arial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Arial" charset="0"/>
        <a:cs typeface="Arial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Arial" charset="0"/>
        <a:cs typeface="Arial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Arial" charset="0"/>
        <a:cs typeface="Arial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Arial" charset="0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6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8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6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4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2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8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684213" y="4341813"/>
            <a:ext cx="5489575" cy="41163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5" rIns="91431" bIns="45715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>
              <a:ea typeface="ＭＳ Ｐゴシック" pitchFamily="34" charset="-128"/>
            </a:endParaRPr>
          </a:p>
        </p:txBody>
      </p:sp>
      <p:sp>
        <p:nvSpPr>
          <p:cNvPr id="14339" name="Slide Number Placeholder 3"/>
          <p:cNvSpPr txBox="1">
            <a:spLocks noGrp="1"/>
          </p:cNvSpPr>
          <p:nvPr/>
        </p:nvSpPr>
        <p:spPr bwMode="auto">
          <a:xfrm>
            <a:off x="1588" y="8685213"/>
            <a:ext cx="29702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5" rIns="91431" bIns="45715" anchor="b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rtl="1" eaLnBrk="1" hangingPunct="1"/>
            <a:fld id="{875D063C-2A8E-4BC2-A594-321B11C00FB2}" type="slidenum">
              <a:rPr lang="he-IL" altLang="en-US" sz="1200"/>
              <a:pPr rtl="1" eaLnBrk="1" hangingPunct="1"/>
              <a:t>5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6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4875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04875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04875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04875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04875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9048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9048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9048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9048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rtl="1" eaLnBrk="1" hangingPunct="1"/>
            <a:fld id="{0981685A-CB88-45F3-B4A3-6726942CE89E}" type="slidenum">
              <a:rPr lang="he-IL" altLang="en-US" sz="1200"/>
              <a:pPr rtl="1" eaLnBrk="1" hangingPunct="1"/>
              <a:t>7</a:t>
            </a:fld>
            <a:endParaRPr lang="en-US" altLang="en-US" sz="1200"/>
          </a:p>
        </p:txBody>
      </p:sp>
      <p:sp>
        <p:nvSpPr>
          <p:cNvPr id="28675" name="Rectangle 7"/>
          <p:cNvSpPr txBox="1">
            <a:spLocks noGrp="1" noChangeArrowheads="1"/>
          </p:cNvSpPr>
          <p:nvPr/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1415" tIns="45709" rIns="91415" bIns="45709" anchor="b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rtl="1" eaLnBrk="1" hangingPunct="1"/>
            <a:fld id="{326E368C-96FB-4091-833A-DD18C0C78E30}" type="slidenum">
              <a:rPr lang="he-IL" altLang="en-US" sz="1200">
                <a:solidFill>
                  <a:srgbClr val="000000"/>
                </a:solidFill>
              </a:rPr>
              <a:pPr rtl="1" eaLnBrk="1" hangingPunct="1"/>
              <a:t>7</a:t>
            </a:fld>
            <a:endParaRPr lang="en-US" altLang="en-US" sz="120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4588" y="685800"/>
            <a:ext cx="4568825" cy="3427413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15" tIns="45709" rIns="91415" bIns="45709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smtClean="0">
              <a:latin typeface="Calibri" pitchFamily="34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2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0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14"/>
          <p:cNvSpPr>
            <a:spLocks noChangeArrowheads="1"/>
          </p:cNvSpPr>
          <p:nvPr userDrawn="1"/>
        </p:nvSpPr>
        <p:spPr bwMode="auto">
          <a:xfrm>
            <a:off x="0" y="647700"/>
            <a:ext cx="9144000" cy="6227763"/>
          </a:xfrm>
          <a:prstGeom prst="rect">
            <a:avLst/>
          </a:prstGeom>
          <a:gradFill rotWithShape="1">
            <a:gsLst>
              <a:gs pos="0">
                <a:srgbClr val="3BBB99"/>
              </a:gs>
              <a:gs pos="100000">
                <a:srgbClr val="278E74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20000"/>
              </a:spcBef>
            </a:pPr>
            <a:endParaRPr lang="nl-NL" altLang="en-US" sz="1800">
              <a:cs typeface="Arial" pitchFamily="34" charset="0"/>
            </a:endParaRPr>
          </a:p>
        </p:txBody>
      </p:sp>
      <p:pic>
        <p:nvPicPr>
          <p:cNvPr id="6" name="Afbeelding 7" descr="mmateng-logo1-big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47813" cy="69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http://eacea.ec.europa.eu/about/logos/eu_flag_programme/Tempus/eu_flag_tempus.png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64475" y="0"/>
            <a:ext cx="1279525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kstvak 6"/>
          <p:cNvSpPr txBox="1">
            <a:spLocks noChangeArrowheads="1"/>
          </p:cNvSpPr>
          <p:nvPr userDrawn="1"/>
        </p:nvSpPr>
        <p:spPr bwMode="auto">
          <a:xfrm>
            <a:off x="1835150" y="185738"/>
            <a:ext cx="58134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defRPr/>
            </a:pPr>
            <a:r>
              <a:rPr lang="en-GB" sz="1200" b="1" i="1" smtClean="0"/>
              <a:t>Modernization of two cycles (MA, BA) of competence-based curricula in Material  Engineering according to the best experience of Bologna Process</a:t>
            </a:r>
            <a:endParaRPr lang="en-GB" sz="1200" smtClean="0"/>
          </a:p>
        </p:txBody>
      </p:sp>
      <p:sp>
        <p:nvSpPr>
          <p:cNvPr id="9" name="Titel 1"/>
          <p:cNvSpPr>
            <a:spLocks noGrp="1"/>
          </p:cNvSpPr>
          <p:nvPr>
            <p:ph type="ctrTitle"/>
          </p:nvPr>
        </p:nvSpPr>
        <p:spPr>
          <a:xfrm>
            <a:off x="2067918" y="1114400"/>
            <a:ext cx="5580000" cy="3034680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nl-BE" sz="4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 smtClean="0"/>
              <a:t>Click to edit Master title style</a:t>
            </a:r>
            <a:endParaRPr lang="nl-BE" dirty="0"/>
          </a:p>
        </p:txBody>
      </p:sp>
      <p:sp>
        <p:nvSpPr>
          <p:cNvPr id="10" name="Ondertitel 2"/>
          <p:cNvSpPr>
            <a:spLocks noGrp="1"/>
          </p:cNvSpPr>
          <p:nvPr>
            <p:ph type="subTitle" idx="1"/>
          </p:nvPr>
        </p:nvSpPr>
        <p:spPr>
          <a:xfrm>
            <a:off x="2067918" y="5517232"/>
            <a:ext cx="5580000" cy="108000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nl-BE" dirty="0"/>
          </a:p>
        </p:txBody>
      </p:sp>
      <p:sp>
        <p:nvSpPr>
          <p:cNvPr id="11" name="Tijdelijke aanduiding voor afbeelding 2"/>
          <p:cNvSpPr>
            <a:spLocks noGrp="1"/>
          </p:cNvSpPr>
          <p:nvPr>
            <p:ph type="pic" idx="10"/>
          </p:nvPr>
        </p:nvSpPr>
        <p:spPr>
          <a:xfrm>
            <a:off x="179512" y="1114400"/>
            <a:ext cx="1511720" cy="1882552"/>
          </a:xfrm>
        </p:spPr>
        <p:txBody>
          <a:bodyPr rtlCol="0">
            <a:no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lang="nl-BE" noProof="0" dirty="0"/>
          </a:p>
        </p:txBody>
      </p:sp>
    </p:spTree>
    <p:extLst>
      <p:ext uri="{BB962C8B-B14F-4D97-AF65-F5344CB8AC3E}">
        <p14:creationId xmlns:p14="http://schemas.microsoft.com/office/powerpoint/2010/main" val="28370790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nl-BE" dirty="0"/>
          </a:p>
        </p:txBody>
      </p:sp>
      <p:sp>
        <p:nvSpPr>
          <p:cNvPr id="6" name="Tijdelijke aanduiding voor tekst 2"/>
          <p:cNvSpPr>
            <a:spLocks noGrp="1"/>
          </p:cNvSpPr>
          <p:nvPr>
            <p:ph idx="1"/>
          </p:nvPr>
        </p:nvSpPr>
        <p:spPr>
          <a:xfrm>
            <a:off x="540000" y="1772816"/>
            <a:ext cx="8334000" cy="4428000"/>
          </a:xfrm>
          <a:prstGeom prst="rect">
            <a:avLst/>
          </a:prstGeom>
        </p:spPr>
        <p:txBody>
          <a:bodyPr rtlCol="0">
            <a:noAutofit/>
          </a:bodyPr>
          <a:lstStyle>
            <a:lvl1pPr>
              <a:defRPr baseline="0"/>
            </a:lvl1pPr>
            <a:lvl2pPr>
              <a:defRPr/>
            </a:lvl2pPr>
            <a:lvl3pPr>
              <a:defRPr/>
            </a:lvl3pPr>
            <a:lvl4pPr>
              <a:defRPr baseline="0"/>
            </a:lvl4pPr>
            <a:lvl5pP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2531690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540000" y="1772816"/>
            <a:ext cx="4038600" cy="4005184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 marL="1435100" indent="-228600">
              <a:buFont typeface="Arial" pitchFamily="34" charset="0"/>
              <a:buChar char="-"/>
              <a:defRPr sz="1600">
                <a:solidFill>
                  <a:srgbClr val="00407A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nl-BE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835400" y="1772816"/>
            <a:ext cx="4038600" cy="4005184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 marL="1435100" indent="-228600">
              <a:buFont typeface="Arial" pitchFamily="34" charset="0"/>
              <a:buChar char="-"/>
              <a:defRPr sz="1600">
                <a:solidFill>
                  <a:srgbClr val="00407A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424066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nl-BE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540000" y="1672041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407A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540000" y="2420888"/>
            <a:ext cx="4040188" cy="3798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600"/>
            </a:lvl4pPr>
            <a:lvl5pPr marL="1435100" indent="-180000">
              <a:buFont typeface="Arial" pitchFamily="34" charset="0"/>
              <a:buChar char="-"/>
              <a:defRPr sz="1600">
                <a:solidFill>
                  <a:srgbClr val="00407A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nl-BE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824000" y="1669881"/>
            <a:ext cx="40392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824000" y="2420888"/>
            <a:ext cx="4039200" cy="3798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600"/>
            </a:lvl4pPr>
            <a:lvl5pPr marL="1584325" indent="-285750">
              <a:buFont typeface="Arial" pitchFamily="34" charset="0"/>
              <a:buChar char="-"/>
              <a:defRPr lang="nl-BE" sz="1600" kern="1200" dirty="0">
                <a:solidFill>
                  <a:srgbClr val="00407A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0016343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 dirty="0" smtClean="0"/>
              <a:t>Click to edit Master title style</a:t>
            </a:r>
            <a:endParaRPr lang="nl-NL" dirty="0" smtClean="0"/>
          </a:p>
        </p:txBody>
      </p:sp>
    </p:spTree>
    <p:extLst>
      <p:ext uri="{BB962C8B-B14F-4D97-AF65-F5344CB8AC3E}">
        <p14:creationId xmlns:p14="http://schemas.microsoft.com/office/powerpoint/2010/main" val="4256798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80581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0" y="836712"/>
            <a:ext cx="3008313" cy="895100"/>
          </a:xfrm>
        </p:spPr>
        <p:txBody>
          <a:bodyPr anchor="t"/>
          <a:lstStyle>
            <a:lvl1pPr algn="l">
              <a:defRPr sz="2000" b="1"/>
            </a:lvl1pPr>
          </a:lstStyle>
          <a:p>
            <a:pPr lvl="0"/>
            <a:r>
              <a:rPr lang="en-US" dirty="0" smtClean="0"/>
              <a:t>Click to edit Master title style</a:t>
            </a:r>
            <a:endParaRPr lang="nl-NL" dirty="0" smtClean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761909" y="831812"/>
            <a:ext cx="5105139" cy="5256000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 marL="1435100" indent="-228600">
              <a:buFont typeface="Arial" pitchFamily="34" charset="0"/>
              <a:buChar char="-"/>
              <a:tabLst/>
              <a:defRPr sz="1600">
                <a:solidFill>
                  <a:srgbClr val="00407A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nl-BE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539552" y="1731812"/>
            <a:ext cx="3008313" cy="4356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12824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0" y="5058000"/>
            <a:ext cx="8334000" cy="540000"/>
          </a:xfrm>
        </p:spPr>
        <p:txBody>
          <a:bodyPr anchor="t">
            <a:noAutofit/>
          </a:bodyPr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nl-BE" dirty="0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40000" y="764704"/>
            <a:ext cx="8334000" cy="4114800"/>
          </a:xfrm>
        </p:spPr>
        <p:txBody>
          <a:bodyPr rtlCol="0">
            <a:noAutofit/>
          </a:bodyPr>
          <a:lstStyle>
            <a:lvl1pPr marL="0" indent="0">
              <a:buNone/>
              <a:defRPr sz="3200" baseline="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lang="nl-BE" noProof="0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540000" y="5625224"/>
            <a:ext cx="8334000" cy="360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605308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hthoek 10"/>
          <p:cNvSpPr>
            <a:spLocks noChangeArrowheads="1"/>
          </p:cNvSpPr>
          <p:nvPr userDrawn="1"/>
        </p:nvSpPr>
        <p:spPr bwMode="auto">
          <a:xfrm>
            <a:off x="0" y="6372225"/>
            <a:ext cx="9144000" cy="550863"/>
          </a:xfrm>
          <a:prstGeom prst="rect">
            <a:avLst/>
          </a:prstGeom>
          <a:gradFill rotWithShape="1">
            <a:gsLst>
              <a:gs pos="0">
                <a:srgbClr val="3BBB99"/>
              </a:gs>
              <a:gs pos="100000">
                <a:srgbClr val="278E74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20000"/>
              </a:spcBef>
            </a:pPr>
            <a:endParaRPr lang="nl-NL" altLang="en-US" sz="1800">
              <a:cs typeface="Arial" pitchFamily="34" charset="0"/>
            </a:endParaRPr>
          </a:p>
        </p:txBody>
      </p:sp>
      <p:sp>
        <p:nvSpPr>
          <p:cNvPr id="1027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539750" y="690563"/>
            <a:ext cx="8334375" cy="900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en-US" smtClean="0"/>
              <a:t>Klik en typ de titel</a:t>
            </a:r>
            <a:endParaRPr lang="nl-BE" altLang="en-US" smtClean="0"/>
          </a:p>
        </p:txBody>
      </p:sp>
      <p:sp>
        <p:nvSpPr>
          <p:cNvPr id="1028" name="Tijdelijke aanduiding voor tekst 2"/>
          <p:cNvSpPr>
            <a:spLocks noGrp="1"/>
          </p:cNvSpPr>
          <p:nvPr>
            <p:ph type="body" idx="1"/>
          </p:nvPr>
        </p:nvSpPr>
        <p:spPr bwMode="auto">
          <a:xfrm>
            <a:off x="539750" y="1916113"/>
            <a:ext cx="8334375" cy="386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en-US" smtClean="0"/>
              <a:t>Klik en typ de tekst</a:t>
            </a:r>
          </a:p>
          <a:p>
            <a:pPr lvl="1"/>
            <a:r>
              <a:rPr lang="nl-NL" altLang="en-US" smtClean="0"/>
              <a:t>Tweede niveau</a:t>
            </a:r>
          </a:p>
          <a:p>
            <a:pPr lvl="2"/>
            <a:r>
              <a:rPr lang="nl-NL" altLang="en-US" smtClean="0"/>
              <a:t>Derde niveau</a:t>
            </a:r>
          </a:p>
          <a:p>
            <a:pPr lvl="3"/>
            <a:r>
              <a:rPr lang="nl-NL" altLang="en-US" smtClean="0"/>
              <a:t>Vierde niveau</a:t>
            </a:r>
          </a:p>
          <a:p>
            <a:pPr lvl="4"/>
            <a:r>
              <a:rPr lang="nl-NL" altLang="en-US" smtClean="0"/>
              <a:t>Vijfde niveau</a:t>
            </a:r>
            <a:endParaRPr lang="nl-BE" altLang="en-US" smtClean="0"/>
          </a:p>
        </p:txBody>
      </p:sp>
      <p:pic>
        <p:nvPicPr>
          <p:cNvPr id="1029" name="Afbeelding 9" descr="mmateng-logo1-big.png"/>
          <p:cNvPicPr>
            <a:picLocks noChangeAspect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47813" cy="69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4" descr="http://eacea.ec.europa.eu/about/logos/eu_flag_programme/Tempus/eu_flag_tempus.png"/>
          <p:cNvPicPr>
            <a:picLocks noChangeAspect="1" noChangeArrowheads="1"/>
          </p:cNvPicPr>
          <p:nvPr userDrawn="1"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64475" y="0"/>
            <a:ext cx="1279525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Slide Number Placeholder 85"/>
          <p:cNvSpPr txBox="1">
            <a:spLocks/>
          </p:cNvSpPr>
          <p:nvPr userDrawn="1"/>
        </p:nvSpPr>
        <p:spPr>
          <a:xfrm>
            <a:off x="0" y="6461125"/>
            <a:ext cx="360363" cy="461963"/>
          </a:xfrm>
          <a:prstGeom prst="rect">
            <a:avLst/>
          </a:prstGeom>
          <a:solidFill>
            <a:srgbClr val="00A0AE"/>
          </a:solidFill>
        </p:spPr>
        <p:txBody>
          <a:bodyPr wrap="none" lIns="0" tIns="108000" rIns="0" bIns="0"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fld id="{3D6BAC49-5FBF-4239-9E48-55A3C876EE92}" type="slidenum">
              <a:rPr lang="he-IL" altLang="en-US" sz="2000">
                <a:solidFill>
                  <a:schemeClr val="bg1"/>
                </a:solidFill>
                <a:latin typeface="Trebuchet MS" pitchFamily="34" charset="0"/>
                <a:cs typeface="Arial" pitchFamily="34" charset="0"/>
              </a:rPr>
              <a:pPr algn="ctr" eaLnBrk="1" hangingPunct="1"/>
              <a:t>‹#›</a:t>
            </a:fld>
            <a:endParaRPr lang="nl-BE" altLang="en-US" sz="2000">
              <a:solidFill>
                <a:schemeClr val="bg1"/>
              </a:solidFill>
              <a:latin typeface="Trebuchet MS" pitchFamily="34" charset="0"/>
              <a:cs typeface="Arial" pitchFamily="34" charset="0"/>
            </a:endParaRPr>
          </a:p>
        </p:txBody>
      </p:sp>
      <p:sp>
        <p:nvSpPr>
          <p:cNvPr id="14" name="TextBox 11"/>
          <p:cNvSpPr txBox="1"/>
          <p:nvPr userDrawn="1"/>
        </p:nvSpPr>
        <p:spPr>
          <a:xfrm>
            <a:off x="360363" y="6461125"/>
            <a:ext cx="2549525" cy="461963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en-US" sz="1200" b="1">
                <a:solidFill>
                  <a:srgbClr val="0070C0"/>
                </a:solidFill>
                <a:cs typeface="Arial" pitchFamily="34" charset="0"/>
              </a:rPr>
              <a:t>KU Leuven – Campus De Nayer, </a:t>
            </a:r>
            <a:br>
              <a:rPr lang="en-US" altLang="en-US" sz="1200" b="1">
                <a:solidFill>
                  <a:srgbClr val="0070C0"/>
                </a:solidFill>
                <a:cs typeface="Arial" pitchFamily="34" charset="0"/>
              </a:rPr>
            </a:br>
            <a:r>
              <a:rPr lang="en-US" altLang="en-US" sz="1200" b="1">
                <a:solidFill>
                  <a:srgbClr val="0070C0"/>
                </a:solidFill>
                <a:cs typeface="Arial" pitchFamily="34" charset="0"/>
              </a:rPr>
              <a:t>10 -11 March,  2014</a:t>
            </a:r>
            <a:endParaRPr lang="ru-RU" altLang="en-US" sz="1200" b="1">
              <a:solidFill>
                <a:srgbClr val="0070C0"/>
              </a:solidFill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</p:sldLayoutIdLst>
  <p:timing>
    <p:tnLst>
      <p:par>
        <p:cTn id="1" dur="indefinite" restart="never" nodeType="tmRoot"/>
      </p:par>
    </p:tnLst>
  </p:timing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52BDEC"/>
          </a:solidFill>
          <a:latin typeface="Arial" pitchFamily="34" charset="0"/>
          <a:ea typeface="ＭＳ Ｐゴシック" charset="0"/>
          <a:cs typeface="Arial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52BDEC"/>
          </a:solidFill>
          <a:latin typeface="Arial" charset="0"/>
          <a:ea typeface="ＭＳ Ｐゴシック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52BDEC"/>
          </a:solidFill>
          <a:latin typeface="Arial" charset="0"/>
          <a:ea typeface="ＭＳ Ｐゴシック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52BDEC"/>
          </a:solidFill>
          <a:latin typeface="Arial" charset="0"/>
          <a:ea typeface="ＭＳ Ｐゴシック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52BDEC"/>
          </a:solidFill>
          <a:latin typeface="Arial" charset="0"/>
          <a:ea typeface="ＭＳ Ｐゴシック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rgbClr val="52BDEC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rgbClr val="52BDEC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rgbClr val="52BDEC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rgbClr val="52BDEC"/>
          </a:solidFill>
          <a:latin typeface="Arial" charset="0"/>
          <a:cs typeface="Arial" charset="0"/>
        </a:defRPr>
      </a:lvl9pPr>
    </p:titleStyle>
    <p:bodyStyle>
      <a:lvl1pPr marL="358775" indent="-358775" algn="l" rtl="0" eaLnBrk="0" fontAlgn="base" hangingPunct="0">
        <a:spcBef>
          <a:spcPts val="575"/>
        </a:spcBef>
        <a:spcAft>
          <a:spcPct val="0"/>
        </a:spcAft>
        <a:buSzPct val="110000"/>
        <a:buFont typeface="Arial" pitchFamily="34" charset="0"/>
        <a:buChar char="•"/>
        <a:defRPr sz="2400" kern="1200">
          <a:solidFill>
            <a:srgbClr val="00407A"/>
          </a:solidFill>
          <a:latin typeface="Arial" pitchFamily="34" charset="0"/>
          <a:ea typeface="ＭＳ Ｐゴシック" charset="0"/>
          <a:cs typeface="Arial" pitchFamily="34" charset="0"/>
        </a:defRPr>
      </a:lvl1pPr>
      <a:lvl2pPr marL="719138" indent="-360363" algn="l" rtl="0" eaLnBrk="0" fontAlgn="base" hangingPunct="0">
        <a:spcBef>
          <a:spcPts val="575"/>
        </a:spcBef>
        <a:spcAft>
          <a:spcPct val="0"/>
        </a:spcAft>
        <a:buSzPct val="75000"/>
        <a:buFont typeface="Courier New" pitchFamily="49" charset="0"/>
        <a:buChar char="o"/>
        <a:defRPr sz="2400" kern="1200">
          <a:solidFill>
            <a:srgbClr val="00407A"/>
          </a:solidFill>
          <a:latin typeface="Arial" pitchFamily="34" charset="0"/>
          <a:ea typeface="Arial" charset="0"/>
          <a:cs typeface="Arial" pitchFamily="34" charset="0"/>
        </a:defRPr>
      </a:lvl2pPr>
      <a:lvl3pPr marL="989013" indent="-269875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000" kern="1200">
          <a:solidFill>
            <a:srgbClr val="00407A"/>
          </a:solidFill>
          <a:latin typeface="Arial" pitchFamily="34" charset="0"/>
          <a:ea typeface="Arial" charset="0"/>
          <a:cs typeface="Arial" pitchFamily="34" charset="0"/>
        </a:defRPr>
      </a:lvl3pPr>
      <a:lvl4pPr marL="1168400" indent="-179388" algn="l" rtl="0" eaLnBrk="0" fontAlgn="base" hangingPunct="0">
        <a:spcBef>
          <a:spcPts val="375"/>
        </a:spcBef>
        <a:spcAft>
          <a:spcPct val="0"/>
        </a:spcAft>
        <a:buSzPct val="80000"/>
        <a:buFont typeface="Arial" pitchFamily="34" charset="0"/>
        <a:buChar char="•"/>
        <a:defRPr sz="1600" kern="1200">
          <a:solidFill>
            <a:srgbClr val="00407A"/>
          </a:solidFill>
          <a:latin typeface="Arial" pitchFamily="34" charset="0"/>
          <a:ea typeface="Arial" charset="0"/>
          <a:cs typeface="Arial" pitchFamily="34" charset="0"/>
        </a:defRPr>
      </a:lvl4pPr>
      <a:lvl5pPr marL="1338263" indent="-179388" algn="l" rtl="0" eaLnBrk="0" fontAlgn="base" hangingPunct="0">
        <a:spcBef>
          <a:spcPts val="375"/>
        </a:spcBef>
        <a:spcAft>
          <a:spcPct val="0"/>
        </a:spcAft>
        <a:buFont typeface="Arial" pitchFamily="34" charset="0"/>
        <a:buChar char="-"/>
        <a:defRPr lang="nl-BE" sz="1600" kern="1200" dirty="0">
          <a:solidFill>
            <a:srgbClr val="00407A"/>
          </a:solidFill>
          <a:latin typeface="Arial" pitchFamily="34" charset="0"/>
          <a:ea typeface="Arial" charset="0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5.jpe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jpeg"/><Relationship Id="rId11" Type="http://schemas.openxmlformats.org/officeDocument/2006/relationships/image" Target="../media/image20.png"/><Relationship Id="rId5" Type="http://schemas.openxmlformats.org/officeDocument/2006/relationships/image" Target="../media/image14.jpeg"/><Relationship Id="rId10" Type="http://schemas.openxmlformats.org/officeDocument/2006/relationships/image" Target="../media/image19.png"/><Relationship Id="rId4" Type="http://schemas.openxmlformats.org/officeDocument/2006/relationships/image" Target="../media/image13.jpeg"/><Relationship Id="rId9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DSC_785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838200"/>
            <a:ext cx="8875435" cy="59031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5122" name="Titel 1"/>
          <p:cNvSpPr>
            <a:spLocks noGrp="1"/>
          </p:cNvSpPr>
          <p:nvPr>
            <p:ph type="ctrTitle"/>
          </p:nvPr>
        </p:nvSpPr>
        <p:spPr>
          <a:xfrm>
            <a:off x="2497138" y="1114425"/>
            <a:ext cx="5580062" cy="3035300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altLang="en-US" smtClean="0">
                <a:ea typeface="ＭＳ Ｐゴシック" pitchFamily="34" charset="-128"/>
              </a:rPr>
              <a:t>P7 – Tel Aviv University</a:t>
            </a:r>
            <a:r>
              <a:rPr altLang="en-US" sz="3600" smtClean="0">
                <a:ea typeface="ＭＳ Ｐゴシック" pitchFamily="34" charset="-128"/>
              </a:rPr>
              <a:t/>
            </a:r>
            <a:br>
              <a:rPr altLang="en-US" sz="3600" smtClean="0">
                <a:ea typeface="ＭＳ Ｐゴシック" pitchFamily="34" charset="-128"/>
              </a:rPr>
            </a:br>
            <a:r>
              <a:rPr altLang="en-US" sz="3600" smtClean="0">
                <a:ea typeface="ＭＳ Ｐゴシック" pitchFamily="34" charset="-128"/>
              </a:rPr>
              <a:t/>
            </a:r>
            <a:br>
              <a:rPr altLang="en-US" sz="3600" smtClean="0">
                <a:ea typeface="ＭＳ Ｐゴシック" pitchFamily="34" charset="-128"/>
              </a:rPr>
            </a:br>
            <a:r>
              <a:rPr altLang="en-US" sz="3600" smtClean="0">
                <a:ea typeface="ＭＳ Ｐゴシック" pitchFamily="34" charset="-128"/>
              </a:rPr>
              <a:t>Department of Materials Science and Engineering</a:t>
            </a:r>
            <a:br>
              <a:rPr altLang="en-US" sz="3600" smtClean="0">
                <a:ea typeface="ＭＳ Ｐゴシック" pitchFamily="34" charset="-128"/>
              </a:rPr>
            </a:br>
            <a:endParaRPr altLang="en-US" sz="2400" smtClean="0">
              <a:ea typeface="ＭＳ Ｐゴシック" pitchFamily="34" charset="-128"/>
            </a:endParaRPr>
          </a:p>
        </p:txBody>
      </p:sp>
      <p:sp>
        <p:nvSpPr>
          <p:cNvPr id="5123" name="Ondertitel 2"/>
          <p:cNvSpPr>
            <a:spLocks noGrp="1"/>
          </p:cNvSpPr>
          <p:nvPr>
            <p:ph type="subTitle" idx="1"/>
          </p:nvPr>
        </p:nvSpPr>
        <p:spPr>
          <a:xfrm>
            <a:off x="2484438" y="4005263"/>
            <a:ext cx="5580062" cy="1081087"/>
          </a:xfrm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nl-BE" altLang="en-US" smtClean="0">
                <a:ea typeface="ＭＳ Ｐゴシック" pitchFamily="34" charset="-128"/>
              </a:rPr>
              <a:t>Prof. Ilan Goldfarb</a:t>
            </a:r>
          </a:p>
        </p:txBody>
      </p:sp>
      <p:pic>
        <p:nvPicPr>
          <p:cNvPr id="5124" name="Picture 5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1775" y="981075"/>
            <a:ext cx="1747838" cy="1239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ea typeface="ＭＳ Ｐゴシック" pitchFamily="34" charset="-128"/>
              </a:rPr>
              <a:t>Local project team</a:t>
            </a:r>
          </a:p>
        </p:txBody>
      </p:sp>
      <p:pic>
        <p:nvPicPr>
          <p:cNvPr id="23554" name="Picture 5" descr="TAU_8652_ריכטר_selecte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5363" y="3676650"/>
            <a:ext cx="1644650" cy="164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5" name="Picture 6" descr="TAU_8423_גולדפארב_selecte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0388" y="3670300"/>
            <a:ext cx="1644650" cy="164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6" name="Picture 7" descr="TAU_8428_אוסוולדו_selecte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5425" y="3679825"/>
            <a:ext cx="1644650" cy="164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Picture 8" descr="Ariel Ismach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50" b="17125"/>
          <a:stretch>
            <a:fillRect/>
          </a:stretch>
        </p:blipFill>
        <p:spPr bwMode="auto">
          <a:xfrm>
            <a:off x="7239000" y="3683000"/>
            <a:ext cx="1644650" cy="164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8" name="Picture 9" descr="Noam Eliaz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215"/>
          <a:stretch>
            <a:fillRect/>
          </a:stretch>
        </p:blipFill>
        <p:spPr bwMode="auto">
          <a:xfrm>
            <a:off x="119063" y="3659188"/>
            <a:ext cx="1644650" cy="165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9" name="Text Box 10"/>
          <p:cNvSpPr txBox="1">
            <a:spLocks noChangeArrowheads="1"/>
          </p:cNvSpPr>
          <p:nvPr/>
        </p:nvSpPr>
        <p:spPr bwMode="auto">
          <a:xfrm>
            <a:off x="273050" y="3313113"/>
            <a:ext cx="1352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en-US" sz="1800"/>
              <a:t>Noam Eliaz</a:t>
            </a:r>
          </a:p>
        </p:txBody>
      </p:sp>
      <p:sp>
        <p:nvSpPr>
          <p:cNvPr id="23560" name="Text Box 11"/>
          <p:cNvSpPr txBox="1">
            <a:spLocks noChangeArrowheads="1"/>
          </p:cNvSpPr>
          <p:nvPr/>
        </p:nvSpPr>
        <p:spPr bwMode="auto">
          <a:xfrm>
            <a:off x="7356475" y="3306763"/>
            <a:ext cx="14414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en-US" sz="1800"/>
              <a:t>Ariel Ismach</a:t>
            </a:r>
          </a:p>
        </p:txBody>
      </p:sp>
      <p:sp>
        <p:nvSpPr>
          <p:cNvPr id="23561" name="Text Box 12"/>
          <p:cNvSpPr txBox="1">
            <a:spLocks noChangeArrowheads="1"/>
          </p:cNvSpPr>
          <p:nvPr/>
        </p:nvSpPr>
        <p:spPr bwMode="auto">
          <a:xfrm>
            <a:off x="5222875" y="3297238"/>
            <a:ext cx="19748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en-US" sz="1800"/>
              <a:t>Oswaldo Dieguez</a:t>
            </a:r>
          </a:p>
        </p:txBody>
      </p:sp>
      <p:sp>
        <p:nvSpPr>
          <p:cNvPr id="23562" name="Text Box 13"/>
          <p:cNvSpPr txBox="1">
            <a:spLocks noChangeArrowheads="1"/>
          </p:cNvSpPr>
          <p:nvPr/>
        </p:nvSpPr>
        <p:spPr bwMode="auto">
          <a:xfrm>
            <a:off x="3465513" y="3297238"/>
            <a:ext cx="18224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en-US" sz="1800"/>
              <a:t>Shachar Richter</a:t>
            </a:r>
          </a:p>
        </p:txBody>
      </p:sp>
      <p:sp>
        <p:nvSpPr>
          <p:cNvPr id="23563" name="Text Box 14"/>
          <p:cNvSpPr txBox="1">
            <a:spLocks noChangeArrowheads="1"/>
          </p:cNvSpPr>
          <p:nvPr/>
        </p:nvSpPr>
        <p:spPr bwMode="auto">
          <a:xfrm>
            <a:off x="1905000" y="3302000"/>
            <a:ext cx="1492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en-US" sz="1800"/>
              <a:t>Ilan Goldfarb</a:t>
            </a:r>
          </a:p>
        </p:txBody>
      </p:sp>
      <p:pic>
        <p:nvPicPr>
          <p:cNvPr id="23564" name="Picture 15" descr="TAULOGO_BLUE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7225" y="6399213"/>
            <a:ext cx="3168650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ea typeface="ＭＳ Ｐゴシック" pitchFamily="34" charset="-128"/>
              </a:rPr>
              <a:t>Contacts</a:t>
            </a:r>
          </a:p>
        </p:txBody>
      </p:sp>
      <p:pic>
        <p:nvPicPr>
          <p:cNvPr id="25602" name="Picture 5" descr="TAULOGO_BLU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7225" y="6399213"/>
            <a:ext cx="3168650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Text Box 6"/>
          <p:cNvSpPr txBox="1">
            <a:spLocks noChangeArrowheads="1"/>
          </p:cNvSpPr>
          <p:nvPr/>
        </p:nvSpPr>
        <p:spPr bwMode="auto">
          <a:xfrm>
            <a:off x="107950" y="2076450"/>
            <a:ext cx="4176713" cy="283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en-US" sz="2000" b="1">
                <a:solidFill>
                  <a:srgbClr val="0033CC"/>
                </a:solidFill>
              </a:rPr>
              <a:t>Prof. Noam Eliaz</a:t>
            </a:r>
          </a:p>
          <a:p>
            <a:pPr eaLnBrk="1" hangingPunct="1"/>
            <a:r>
              <a:rPr lang="en-US" altLang="en-US" sz="2000" b="1">
                <a:solidFill>
                  <a:srgbClr val="0033CC"/>
                </a:solidFill>
              </a:rPr>
              <a:t>Chair, Department of Materials Science and Engineering</a:t>
            </a:r>
          </a:p>
          <a:p>
            <a:pPr eaLnBrk="1" hangingPunct="1"/>
            <a:r>
              <a:rPr lang="en-US" altLang="en-US" sz="2000" b="1">
                <a:solidFill>
                  <a:srgbClr val="0033CC"/>
                </a:solidFill>
              </a:rPr>
              <a:t>Tel Aviv University</a:t>
            </a:r>
          </a:p>
          <a:p>
            <a:pPr eaLnBrk="1" hangingPunct="1"/>
            <a:r>
              <a:rPr lang="en-US" altLang="en-US" sz="2000" b="1">
                <a:solidFill>
                  <a:srgbClr val="0033CC"/>
                </a:solidFill>
              </a:rPr>
              <a:t>Ramat Aviv, Tel Aviv 6997801</a:t>
            </a:r>
          </a:p>
          <a:p>
            <a:pPr eaLnBrk="1" hangingPunct="1"/>
            <a:r>
              <a:rPr lang="en-US" altLang="en-US" sz="2000" b="1">
                <a:solidFill>
                  <a:srgbClr val="0033CC"/>
                </a:solidFill>
              </a:rPr>
              <a:t>Israel</a:t>
            </a:r>
          </a:p>
          <a:p>
            <a:pPr eaLnBrk="1" hangingPunct="1"/>
            <a:r>
              <a:rPr lang="en-US" altLang="en-US" sz="2000" b="1">
                <a:solidFill>
                  <a:srgbClr val="0033CC"/>
                </a:solidFill>
              </a:rPr>
              <a:t>Tel: +972-3-640-7384</a:t>
            </a:r>
          </a:p>
          <a:p>
            <a:pPr eaLnBrk="1" hangingPunct="1"/>
            <a:r>
              <a:rPr lang="en-US" altLang="en-US" sz="2000" b="1">
                <a:solidFill>
                  <a:srgbClr val="0033CC"/>
                </a:solidFill>
              </a:rPr>
              <a:t>Fax: +972-3-640-6648</a:t>
            </a:r>
          </a:p>
          <a:p>
            <a:pPr eaLnBrk="1" hangingPunct="1"/>
            <a:r>
              <a:rPr lang="en-US" altLang="en-US" sz="2000" b="1">
                <a:solidFill>
                  <a:srgbClr val="0033CC"/>
                </a:solidFill>
              </a:rPr>
              <a:t>E-mail: neliaz@eng.tau.ac.il</a:t>
            </a:r>
          </a:p>
        </p:txBody>
      </p:sp>
      <p:sp>
        <p:nvSpPr>
          <p:cNvPr id="25604" name="Text Box 7"/>
          <p:cNvSpPr txBox="1">
            <a:spLocks noChangeArrowheads="1"/>
          </p:cNvSpPr>
          <p:nvPr/>
        </p:nvSpPr>
        <p:spPr bwMode="auto">
          <a:xfrm>
            <a:off x="4211638" y="2073275"/>
            <a:ext cx="4932362" cy="283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en-US" sz="2000" b="1">
                <a:solidFill>
                  <a:srgbClr val="0033CC"/>
                </a:solidFill>
              </a:rPr>
              <a:t>Mr. Jack Barokas</a:t>
            </a:r>
          </a:p>
          <a:p>
            <a:pPr eaLnBrk="1" hangingPunct="1"/>
            <a:r>
              <a:rPr lang="en-US" altLang="en-US" sz="2000" b="1">
                <a:solidFill>
                  <a:srgbClr val="0033CC"/>
                </a:solidFill>
              </a:rPr>
              <a:t>Educational Digital Media Applications</a:t>
            </a:r>
          </a:p>
          <a:p>
            <a:pPr eaLnBrk="1" hangingPunct="1"/>
            <a:r>
              <a:rPr lang="en-US" altLang="en-US" sz="2000" b="1">
                <a:solidFill>
                  <a:srgbClr val="0033CC"/>
                </a:solidFill>
              </a:rPr>
              <a:t>Computing Division</a:t>
            </a:r>
          </a:p>
          <a:p>
            <a:pPr eaLnBrk="1" hangingPunct="1"/>
            <a:r>
              <a:rPr lang="en-US" altLang="en-US" sz="2000" b="1">
                <a:solidFill>
                  <a:srgbClr val="0033CC"/>
                </a:solidFill>
              </a:rPr>
              <a:t>Tel Aviv University</a:t>
            </a:r>
          </a:p>
          <a:p>
            <a:pPr eaLnBrk="1" hangingPunct="1"/>
            <a:r>
              <a:rPr lang="en-US" altLang="en-US" sz="2000" b="1">
                <a:solidFill>
                  <a:srgbClr val="0033CC"/>
                </a:solidFill>
              </a:rPr>
              <a:t>Ramat Aviv, Tel Aviv 6997801</a:t>
            </a:r>
          </a:p>
          <a:p>
            <a:pPr eaLnBrk="1" hangingPunct="1"/>
            <a:r>
              <a:rPr lang="en-US" altLang="en-US" sz="2000" b="1">
                <a:solidFill>
                  <a:srgbClr val="0033CC"/>
                </a:solidFill>
              </a:rPr>
              <a:t>Israel</a:t>
            </a:r>
          </a:p>
          <a:p>
            <a:pPr eaLnBrk="1" hangingPunct="1"/>
            <a:r>
              <a:rPr lang="en-US" altLang="en-US" sz="2000" b="1">
                <a:solidFill>
                  <a:srgbClr val="0033CC"/>
                </a:solidFill>
              </a:rPr>
              <a:t>Tel: +972-3-640-7848</a:t>
            </a:r>
          </a:p>
          <a:p>
            <a:pPr eaLnBrk="1" hangingPunct="1"/>
            <a:r>
              <a:rPr lang="en-US" altLang="en-US" sz="2000" b="1">
                <a:solidFill>
                  <a:srgbClr val="0033CC"/>
                </a:solidFill>
              </a:rPr>
              <a:t>Cell: +972-52-244-3288</a:t>
            </a:r>
          </a:p>
          <a:p>
            <a:pPr eaLnBrk="1" hangingPunct="1"/>
            <a:r>
              <a:rPr lang="en-US" altLang="en-US" sz="2000" b="1">
                <a:solidFill>
                  <a:srgbClr val="0033CC"/>
                </a:solidFill>
              </a:rPr>
              <a:t>E-mail: JackB@tauex.tau.ac.il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/>
          </p:cNvSpPr>
          <p:nvPr/>
        </p:nvSpPr>
        <p:spPr bwMode="auto">
          <a:xfrm>
            <a:off x="1979613" y="115888"/>
            <a:ext cx="5040312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en-US" sz="360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pitchFamily="34" charset="0"/>
              </a:rPr>
              <a:t>TAU: Facts and Figures</a:t>
            </a:r>
            <a:endParaRPr lang="he-IL" altLang="en-US" sz="3600">
              <a:solidFill>
                <a:srgbClr val="0033CC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pitchFamily="34" charset="0"/>
            </a:endParaRPr>
          </a:p>
        </p:txBody>
      </p:sp>
      <p:sp>
        <p:nvSpPr>
          <p:cNvPr id="6147" name="מלבן 2"/>
          <p:cNvSpPr>
            <a:spLocks noChangeArrowheads="1"/>
          </p:cNvSpPr>
          <p:nvPr/>
        </p:nvSpPr>
        <p:spPr bwMode="auto">
          <a:xfrm>
            <a:off x="250825" y="882650"/>
            <a:ext cx="2646363" cy="1577975"/>
          </a:xfrm>
          <a:prstGeom prst="rect">
            <a:avLst/>
          </a:prstGeom>
          <a:solidFill>
            <a:schemeClr val="accent1">
              <a:alpha val="74901"/>
            </a:schemeClr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lIns="18000" rIns="18000"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30000"/>
              </a:spcBef>
            </a:pPr>
            <a:r>
              <a:rPr lang="en-US" altLang="en-US" sz="5400" b="1">
                <a:solidFill>
                  <a:schemeClr val="bg1"/>
                </a:solidFill>
              </a:rPr>
              <a:t>1956</a:t>
            </a:r>
            <a:r>
              <a:rPr lang="en-US" altLang="en-US" sz="2800" b="1">
                <a:solidFill>
                  <a:schemeClr val="bg1"/>
                </a:solidFill>
              </a:rPr>
              <a:t/>
            </a:r>
            <a:br>
              <a:rPr lang="en-US" altLang="en-US" sz="2800" b="1">
                <a:solidFill>
                  <a:schemeClr val="bg1"/>
                </a:solidFill>
              </a:rPr>
            </a:br>
            <a:r>
              <a:rPr lang="en-US" altLang="en-US" b="1">
                <a:solidFill>
                  <a:schemeClr val="bg1"/>
                </a:solidFill>
              </a:rPr>
              <a:t>established</a:t>
            </a:r>
            <a:endParaRPr lang="he-IL" altLang="en-US" sz="2800" b="1">
              <a:solidFill>
                <a:schemeClr val="bg1"/>
              </a:solidFill>
            </a:endParaRPr>
          </a:p>
        </p:txBody>
      </p:sp>
      <p:sp>
        <p:nvSpPr>
          <p:cNvPr id="6151" name="מלבן 6"/>
          <p:cNvSpPr>
            <a:spLocks noChangeArrowheads="1"/>
          </p:cNvSpPr>
          <p:nvPr/>
        </p:nvSpPr>
        <p:spPr bwMode="auto">
          <a:xfrm>
            <a:off x="6116638" y="884238"/>
            <a:ext cx="2644775" cy="1574800"/>
          </a:xfrm>
          <a:prstGeom prst="rect">
            <a:avLst/>
          </a:prstGeom>
          <a:solidFill>
            <a:schemeClr val="accent1">
              <a:alpha val="74901"/>
            </a:schemeClr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lIns="18000" rIns="18000"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30000"/>
              </a:spcBef>
            </a:pPr>
            <a:r>
              <a:rPr lang="he-IL" altLang="en-US" sz="5400" b="1">
                <a:solidFill>
                  <a:schemeClr val="bg1"/>
                </a:solidFill>
              </a:rPr>
              <a:t>30</a:t>
            </a:r>
            <a:r>
              <a:rPr lang="en-US" altLang="en-US" sz="5400" b="1">
                <a:solidFill>
                  <a:schemeClr val="bg1"/>
                </a:solidFill>
              </a:rPr>
              <a:t>,000</a:t>
            </a:r>
            <a:r>
              <a:rPr lang="en-US" altLang="en-US" sz="2800" b="1">
                <a:solidFill>
                  <a:schemeClr val="bg1"/>
                </a:solidFill>
              </a:rPr>
              <a:t/>
            </a:r>
            <a:br>
              <a:rPr lang="en-US" altLang="en-US" sz="2800" b="1">
                <a:solidFill>
                  <a:schemeClr val="bg1"/>
                </a:solidFill>
              </a:rPr>
            </a:br>
            <a:r>
              <a:rPr lang="en-US" altLang="en-US" b="1">
                <a:solidFill>
                  <a:schemeClr val="bg1"/>
                </a:solidFill>
              </a:rPr>
              <a:t>students</a:t>
            </a:r>
            <a:endParaRPr lang="he-IL" altLang="en-US" sz="2800" b="1">
              <a:solidFill>
                <a:schemeClr val="bg1"/>
              </a:solidFill>
            </a:endParaRPr>
          </a:p>
        </p:txBody>
      </p:sp>
      <p:sp>
        <p:nvSpPr>
          <p:cNvPr id="6152" name="מלבן 7"/>
          <p:cNvSpPr>
            <a:spLocks noChangeArrowheads="1"/>
          </p:cNvSpPr>
          <p:nvPr/>
        </p:nvSpPr>
        <p:spPr bwMode="auto">
          <a:xfrm>
            <a:off x="254000" y="2614613"/>
            <a:ext cx="2643188" cy="1576387"/>
          </a:xfrm>
          <a:prstGeom prst="rect">
            <a:avLst/>
          </a:prstGeom>
          <a:solidFill>
            <a:schemeClr val="accent1">
              <a:alpha val="74901"/>
            </a:schemeClr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lIns="18000" rIns="18000"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30000"/>
              </a:spcBef>
            </a:pPr>
            <a:r>
              <a:rPr lang="he-IL" altLang="en-US" sz="5400" b="1">
                <a:solidFill>
                  <a:schemeClr val="bg1"/>
                </a:solidFill>
              </a:rPr>
              <a:t>9</a:t>
            </a:r>
            <a:r>
              <a:rPr lang="en-US" altLang="en-US" sz="2800" b="1">
                <a:solidFill>
                  <a:schemeClr val="bg1"/>
                </a:solidFill>
              </a:rPr>
              <a:t/>
            </a:r>
            <a:br>
              <a:rPr lang="en-US" altLang="en-US" sz="2800" b="1">
                <a:solidFill>
                  <a:schemeClr val="bg1"/>
                </a:solidFill>
              </a:rPr>
            </a:br>
            <a:r>
              <a:rPr lang="en-US" altLang="en-US" b="1">
                <a:solidFill>
                  <a:schemeClr val="bg1"/>
                </a:solidFill>
              </a:rPr>
              <a:t>faculties</a:t>
            </a:r>
            <a:endParaRPr lang="he-IL" altLang="en-US" sz="2800" b="1">
              <a:solidFill>
                <a:schemeClr val="bg1"/>
              </a:solidFill>
            </a:endParaRPr>
          </a:p>
        </p:txBody>
      </p:sp>
      <p:sp>
        <p:nvSpPr>
          <p:cNvPr id="6153" name="מלבן 8"/>
          <p:cNvSpPr>
            <a:spLocks noChangeArrowheads="1"/>
          </p:cNvSpPr>
          <p:nvPr/>
        </p:nvSpPr>
        <p:spPr bwMode="auto">
          <a:xfrm>
            <a:off x="3127375" y="2603500"/>
            <a:ext cx="2644775" cy="1576388"/>
          </a:xfrm>
          <a:prstGeom prst="rect">
            <a:avLst/>
          </a:prstGeom>
          <a:solidFill>
            <a:schemeClr val="accent1">
              <a:alpha val="74901"/>
            </a:schemeClr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lIns="18000" rIns="18000"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30000"/>
              </a:spcBef>
            </a:pPr>
            <a:r>
              <a:rPr lang="en-US" altLang="en-US" sz="5400" b="1">
                <a:solidFill>
                  <a:schemeClr val="bg1"/>
                </a:solidFill>
              </a:rPr>
              <a:t>100</a:t>
            </a:r>
            <a:r>
              <a:rPr lang="en-US" altLang="en-US" sz="2800" b="1">
                <a:solidFill>
                  <a:schemeClr val="bg1"/>
                </a:solidFill>
              </a:rPr>
              <a:t/>
            </a:r>
            <a:br>
              <a:rPr lang="en-US" altLang="en-US" sz="2800" b="1">
                <a:solidFill>
                  <a:schemeClr val="bg1"/>
                </a:solidFill>
              </a:rPr>
            </a:br>
            <a:r>
              <a:rPr lang="en-US" altLang="en-US" b="1">
                <a:solidFill>
                  <a:schemeClr val="bg1"/>
                </a:solidFill>
              </a:rPr>
              <a:t>departments</a:t>
            </a:r>
            <a:endParaRPr lang="he-IL" altLang="en-US" sz="2800" b="1">
              <a:solidFill>
                <a:schemeClr val="bg1"/>
              </a:solidFill>
            </a:endParaRPr>
          </a:p>
        </p:txBody>
      </p:sp>
      <p:sp>
        <p:nvSpPr>
          <p:cNvPr id="6162" name="מלבן 17"/>
          <p:cNvSpPr>
            <a:spLocks noChangeArrowheads="1"/>
          </p:cNvSpPr>
          <p:nvPr/>
        </p:nvSpPr>
        <p:spPr bwMode="auto">
          <a:xfrm>
            <a:off x="3130550" y="903288"/>
            <a:ext cx="2643188" cy="1574800"/>
          </a:xfrm>
          <a:prstGeom prst="rect">
            <a:avLst/>
          </a:prstGeom>
          <a:solidFill>
            <a:schemeClr val="accent1">
              <a:alpha val="74901"/>
            </a:schemeClr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lIns="18000" rIns="18000"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30000"/>
              </a:spcBef>
            </a:pPr>
            <a:r>
              <a:rPr lang="en-US" altLang="en-US" sz="5400" b="1">
                <a:solidFill>
                  <a:schemeClr val="bg1"/>
                </a:solidFill>
              </a:rPr>
              <a:t>1,032</a:t>
            </a:r>
            <a:br>
              <a:rPr lang="en-US" altLang="en-US" sz="5400" b="1">
                <a:solidFill>
                  <a:schemeClr val="bg1"/>
                </a:solidFill>
              </a:rPr>
            </a:br>
            <a:r>
              <a:rPr lang="en-US" altLang="en-US" b="1">
                <a:solidFill>
                  <a:schemeClr val="bg1"/>
                </a:solidFill>
              </a:rPr>
              <a:t>academic faculty</a:t>
            </a:r>
            <a:endParaRPr lang="he-IL" altLang="en-US" b="1">
              <a:solidFill>
                <a:schemeClr val="bg1"/>
              </a:solidFill>
            </a:endParaRPr>
          </a:p>
        </p:txBody>
      </p:sp>
      <p:sp>
        <p:nvSpPr>
          <p:cNvPr id="19" name="מלבן 4"/>
          <p:cNvSpPr>
            <a:spLocks noChangeArrowheads="1"/>
          </p:cNvSpPr>
          <p:nvPr/>
        </p:nvSpPr>
        <p:spPr bwMode="auto">
          <a:xfrm>
            <a:off x="6111875" y="2603500"/>
            <a:ext cx="2643188" cy="1576388"/>
          </a:xfrm>
          <a:prstGeom prst="rect">
            <a:avLst/>
          </a:prstGeom>
          <a:solidFill>
            <a:schemeClr val="accent1">
              <a:alpha val="74901"/>
            </a:schemeClr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lIns="18000" rIns="18000"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30000"/>
              </a:spcBef>
            </a:pPr>
            <a:r>
              <a:rPr lang="en-US" altLang="en-US" sz="5400" b="1">
                <a:solidFill>
                  <a:schemeClr val="bg1"/>
                </a:solidFill>
              </a:rPr>
              <a:t>130</a:t>
            </a:r>
            <a:br>
              <a:rPr lang="en-US" altLang="en-US" sz="5400" b="1">
                <a:solidFill>
                  <a:schemeClr val="bg1"/>
                </a:solidFill>
              </a:rPr>
            </a:br>
            <a:r>
              <a:rPr lang="en-US" altLang="en-US" b="1">
                <a:solidFill>
                  <a:schemeClr val="bg1"/>
                </a:solidFill>
              </a:rPr>
              <a:t>research centers</a:t>
            </a:r>
            <a:endParaRPr lang="he-IL" altLang="en-US" b="1">
              <a:solidFill>
                <a:schemeClr val="bg1"/>
              </a:solidFill>
            </a:endParaRPr>
          </a:p>
        </p:txBody>
      </p:sp>
      <p:sp>
        <p:nvSpPr>
          <p:cNvPr id="22" name="מלבן 7"/>
          <p:cNvSpPr>
            <a:spLocks noChangeArrowheads="1"/>
          </p:cNvSpPr>
          <p:nvPr/>
        </p:nvSpPr>
        <p:spPr bwMode="auto">
          <a:xfrm>
            <a:off x="250825" y="4335463"/>
            <a:ext cx="2643188" cy="1576387"/>
          </a:xfrm>
          <a:prstGeom prst="rect">
            <a:avLst/>
          </a:prstGeom>
          <a:solidFill>
            <a:schemeClr val="accent1">
              <a:alpha val="74901"/>
            </a:schemeClr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lIns="18000" rIns="18000"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30000"/>
              </a:spcBef>
            </a:pPr>
            <a:r>
              <a:rPr lang="he-IL" altLang="en-US" sz="5400" b="1">
                <a:solidFill>
                  <a:schemeClr val="bg1"/>
                </a:solidFill>
              </a:rPr>
              <a:t>17</a:t>
            </a:r>
            <a:r>
              <a:rPr lang="en-US" altLang="en-US" sz="2800" b="1">
                <a:solidFill>
                  <a:schemeClr val="bg1"/>
                </a:solidFill>
              </a:rPr>
              <a:t/>
            </a:r>
            <a:br>
              <a:rPr lang="en-US" altLang="en-US" sz="2800" b="1">
                <a:solidFill>
                  <a:schemeClr val="bg1"/>
                </a:solidFill>
              </a:rPr>
            </a:br>
            <a:r>
              <a:rPr lang="en-US" altLang="en-US" b="1">
                <a:solidFill>
                  <a:schemeClr val="bg1"/>
                </a:solidFill>
              </a:rPr>
              <a:t>affiliated hospitals</a:t>
            </a:r>
            <a:endParaRPr lang="he-IL" altLang="en-US" sz="2800" b="1">
              <a:solidFill>
                <a:schemeClr val="bg1"/>
              </a:solidFill>
            </a:endParaRPr>
          </a:p>
        </p:txBody>
      </p:sp>
      <p:sp>
        <p:nvSpPr>
          <p:cNvPr id="23" name="מלבן 8"/>
          <p:cNvSpPr>
            <a:spLocks noChangeArrowheads="1"/>
          </p:cNvSpPr>
          <p:nvPr/>
        </p:nvSpPr>
        <p:spPr bwMode="auto">
          <a:xfrm>
            <a:off x="6111875" y="4338638"/>
            <a:ext cx="2643188" cy="1576387"/>
          </a:xfrm>
          <a:prstGeom prst="rect">
            <a:avLst/>
          </a:prstGeom>
          <a:solidFill>
            <a:schemeClr val="accent1">
              <a:alpha val="74901"/>
            </a:schemeClr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lIns="18000" rIns="18000"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30000"/>
              </a:spcBef>
            </a:pPr>
            <a:r>
              <a:rPr lang="en-US" altLang="en-US" sz="5400" b="1">
                <a:solidFill>
                  <a:schemeClr val="bg1"/>
                </a:solidFill>
              </a:rPr>
              <a:t>6,600</a:t>
            </a:r>
            <a:r>
              <a:rPr lang="en-US" altLang="en-US" sz="2800" b="1">
                <a:solidFill>
                  <a:schemeClr val="bg1"/>
                </a:solidFill>
              </a:rPr>
              <a:t/>
            </a:r>
            <a:br>
              <a:rPr lang="en-US" altLang="en-US" sz="2800" b="1">
                <a:solidFill>
                  <a:schemeClr val="bg1"/>
                </a:solidFill>
              </a:rPr>
            </a:br>
            <a:r>
              <a:rPr lang="en-US" altLang="en-US" b="1">
                <a:solidFill>
                  <a:schemeClr val="bg1"/>
                </a:solidFill>
              </a:rPr>
              <a:t>acres</a:t>
            </a:r>
            <a:endParaRPr lang="he-IL" altLang="en-US" sz="2800" b="1">
              <a:solidFill>
                <a:schemeClr val="bg1"/>
              </a:solidFill>
            </a:endParaRPr>
          </a:p>
        </p:txBody>
      </p:sp>
      <p:sp>
        <p:nvSpPr>
          <p:cNvPr id="24" name="מלבן 4"/>
          <p:cNvSpPr>
            <a:spLocks noChangeArrowheads="1"/>
          </p:cNvSpPr>
          <p:nvPr/>
        </p:nvSpPr>
        <p:spPr bwMode="auto">
          <a:xfrm>
            <a:off x="3127375" y="4335463"/>
            <a:ext cx="2644775" cy="1576387"/>
          </a:xfrm>
          <a:prstGeom prst="rect">
            <a:avLst/>
          </a:prstGeom>
          <a:solidFill>
            <a:schemeClr val="accent1">
              <a:alpha val="74901"/>
            </a:schemeClr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lIns="18000" rIns="18000"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30000"/>
              </a:spcBef>
            </a:pPr>
            <a:r>
              <a:rPr lang="en-US" altLang="en-US" sz="5400" b="1">
                <a:solidFill>
                  <a:schemeClr val="bg1"/>
                </a:solidFill>
              </a:rPr>
              <a:t>210</a:t>
            </a:r>
            <a:br>
              <a:rPr lang="en-US" altLang="en-US" sz="5400" b="1">
                <a:solidFill>
                  <a:schemeClr val="bg1"/>
                </a:solidFill>
              </a:rPr>
            </a:br>
            <a:r>
              <a:rPr lang="en-US" altLang="en-US" b="1">
                <a:solidFill>
                  <a:schemeClr val="bg1"/>
                </a:solidFill>
              </a:rPr>
              <a:t>chairs</a:t>
            </a:r>
            <a:endParaRPr lang="he-IL" altLang="en-US" b="1">
              <a:solidFill>
                <a:schemeClr val="bg1"/>
              </a:solidFill>
            </a:endParaRPr>
          </a:p>
        </p:txBody>
      </p:sp>
      <p:pic>
        <p:nvPicPr>
          <p:cNvPr id="7179" name="Picture 15" descr="TAULOGO_BLU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37225" y="6399213"/>
            <a:ext cx="3168650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animBg="1"/>
      <p:bldP spid="6151" grpId="0" animBg="1"/>
      <p:bldP spid="6152" grpId="0" animBg="1"/>
      <p:bldP spid="6153" grpId="0" animBg="1"/>
      <p:bldP spid="6162" grpId="0" animBg="1"/>
      <p:bldP spid="19" grpId="0" animBg="1"/>
      <p:bldP spid="22" grpId="0" animBg="1"/>
      <p:bldP spid="23" grpId="0" animBg="1"/>
      <p:bldP spid="2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itel 1"/>
          <p:cNvSpPr>
            <a:spLocks noGrp="1"/>
          </p:cNvSpPr>
          <p:nvPr>
            <p:ph type="title"/>
          </p:nvPr>
        </p:nvSpPr>
        <p:spPr>
          <a:xfrm>
            <a:off x="1979613" y="115888"/>
            <a:ext cx="4248150" cy="900112"/>
          </a:xfrm>
        </p:spPr>
        <p:txBody>
          <a:bodyPr/>
          <a:lstStyle/>
          <a:p>
            <a:pPr eaLnBrk="1" hangingPunct="1"/>
            <a:r>
              <a:rPr lang="en-GB" altLang="en-US" smtClean="0">
                <a:ea typeface="ＭＳ Ｐゴシック" pitchFamily="34" charset="-128"/>
              </a:rPr>
              <a:t>TAU structure</a:t>
            </a:r>
          </a:p>
        </p:txBody>
      </p:sp>
      <p:sp>
        <p:nvSpPr>
          <p:cNvPr id="6147" name="מלבן 2"/>
          <p:cNvSpPr>
            <a:spLocks noChangeArrowheads="1"/>
          </p:cNvSpPr>
          <p:nvPr/>
        </p:nvSpPr>
        <p:spPr bwMode="auto">
          <a:xfrm>
            <a:off x="309563" y="1189038"/>
            <a:ext cx="2646362" cy="1577975"/>
          </a:xfrm>
          <a:prstGeom prst="rect">
            <a:avLst/>
          </a:prstGeom>
          <a:solidFill>
            <a:schemeClr val="accent1">
              <a:alpha val="74901"/>
            </a:schemeClr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lIns="18000" rIns="18000"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30000"/>
              </a:spcBef>
            </a:pPr>
            <a:r>
              <a:rPr lang="en-US" altLang="en-US" sz="5400" b="1">
                <a:solidFill>
                  <a:schemeClr val="bg1"/>
                </a:solidFill>
              </a:rPr>
              <a:t>1956</a:t>
            </a:r>
            <a:r>
              <a:rPr lang="en-US" altLang="en-US" sz="2800" b="1">
                <a:solidFill>
                  <a:schemeClr val="bg1"/>
                </a:solidFill>
              </a:rPr>
              <a:t/>
            </a:r>
            <a:br>
              <a:rPr lang="en-US" altLang="en-US" sz="2800" b="1">
                <a:solidFill>
                  <a:schemeClr val="bg1"/>
                </a:solidFill>
              </a:rPr>
            </a:br>
            <a:r>
              <a:rPr lang="en-US" altLang="en-US" b="1">
                <a:solidFill>
                  <a:schemeClr val="bg1"/>
                </a:solidFill>
              </a:rPr>
              <a:t>established</a:t>
            </a:r>
            <a:endParaRPr lang="he-IL" altLang="en-US" sz="2800" b="1">
              <a:solidFill>
                <a:schemeClr val="bg1"/>
              </a:solidFill>
            </a:endParaRPr>
          </a:p>
        </p:txBody>
      </p:sp>
      <p:sp>
        <p:nvSpPr>
          <p:cNvPr id="6151" name="מלבן 6"/>
          <p:cNvSpPr>
            <a:spLocks noChangeArrowheads="1"/>
          </p:cNvSpPr>
          <p:nvPr/>
        </p:nvSpPr>
        <p:spPr bwMode="auto">
          <a:xfrm>
            <a:off x="6175375" y="1190625"/>
            <a:ext cx="2644775" cy="1574800"/>
          </a:xfrm>
          <a:prstGeom prst="rect">
            <a:avLst/>
          </a:prstGeom>
          <a:solidFill>
            <a:schemeClr val="tx1">
              <a:alpha val="74901"/>
            </a:schemeClr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lIns="18000" rIns="18000"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30000"/>
              </a:spcBef>
            </a:pPr>
            <a:r>
              <a:rPr lang="he-IL" altLang="en-US" sz="5400" b="1">
                <a:solidFill>
                  <a:schemeClr val="bg1"/>
                </a:solidFill>
              </a:rPr>
              <a:t>30</a:t>
            </a:r>
            <a:r>
              <a:rPr lang="en-US" altLang="en-US" sz="5400" b="1">
                <a:solidFill>
                  <a:schemeClr val="bg1"/>
                </a:solidFill>
              </a:rPr>
              <a:t>,000</a:t>
            </a:r>
            <a:r>
              <a:rPr lang="en-US" altLang="en-US" sz="2800" b="1">
                <a:solidFill>
                  <a:schemeClr val="bg1"/>
                </a:solidFill>
              </a:rPr>
              <a:t/>
            </a:r>
            <a:br>
              <a:rPr lang="en-US" altLang="en-US" sz="2800" b="1">
                <a:solidFill>
                  <a:schemeClr val="bg1"/>
                </a:solidFill>
              </a:rPr>
            </a:br>
            <a:r>
              <a:rPr lang="en-US" altLang="en-US" b="1">
                <a:solidFill>
                  <a:schemeClr val="bg1"/>
                </a:solidFill>
              </a:rPr>
              <a:t>students</a:t>
            </a:r>
            <a:endParaRPr lang="he-IL" altLang="en-US" sz="2800" b="1">
              <a:solidFill>
                <a:schemeClr val="bg1"/>
              </a:solidFill>
            </a:endParaRPr>
          </a:p>
        </p:txBody>
      </p:sp>
      <p:sp>
        <p:nvSpPr>
          <p:cNvPr id="6153" name="מלבן 8"/>
          <p:cNvSpPr>
            <a:spLocks noChangeArrowheads="1"/>
          </p:cNvSpPr>
          <p:nvPr/>
        </p:nvSpPr>
        <p:spPr bwMode="auto">
          <a:xfrm>
            <a:off x="3186113" y="2909888"/>
            <a:ext cx="2644775" cy="1576387"/>
          </a:xfrm>
          <a:prstGeom prst="rect">
            <a:avLst/>
          </a:prstGeom>
          <a:solidFill>
            <a:schemeClr val="tx1">
              <a:alpha val="74901"/>
            </a:schemeClr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lIns="18000" rIns="18000"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30000"/>
              </a:spcBef>
            </a:pPr>
            <a:r>
              <a:rPr lang="en-US" altLang="en-US" sz="5400" b="1">
                <a:solidFill>
                  <a:schemeClr val="bg1"/>
                </a:solidFill>
              </a:rPr>
              <a:t>100</a:t>
            </a:r>
            <a:r>
              <a:rPr lang="en-US" altLang="en-US" sz="2800" b="1">
                <a:solidFill>
                  <a:schemeClr val="bg1"/>
                </a:solidFill>
              </a:rPr>
              <a:t/>
            </a:r>
            <a:br>
              <a:rPr lang="en-US" altLang="en-US" sz="2800" b="1">
                <a:solidFill>
                  <a:schemeClr val="bg1"/>
                </a:solidFill>
              </a:rPr>
            </a:br>
            <a:r>
              <a:rPr lang="en-US" altLang="en-US" b="1">
                <a:solidFill>
                  <a:schemeClr val="bg1"/>
                </a:solidFill>
              </a:rPr>
              <a:t>departments</a:t>
            </a:r>
            <a:endParaRPr lang="he-IL" altLang="en-US" sz="2800" b="1">
              <a:solidFill>
                <a:schemeClr val="bg1"/>
              </a:solidFill>
            </a:endParaRPr>
          </a:p>
        </p:txBody>
      </p:sp>
      <p:sp>
        <p:nvSpPr>
          <p:cNvPr id="6162" name="מלבן 17"/>
          <p:cNvSpPr>
            <a:spLocks noChangeArrowheads="1"/>
          </p:cNvSpPr>
          <p:nvPr/>
        </p:nvSpPr>
        <p:spPr bwMode="auto">
          <a:xfrm>
            <a:off x="3189288" y="1209675"/>
            <a:ext cx="2643187" cy="1574800"/>
          </a:xfrm>
          <a:prstGeom prst="rect">
            <a:avLst/>
          </a:prstGeom>
          <a:solidFill>
            <a:schemeClr val="tx1">
              <a:alpha val="74901"/>
            </a:schemeClr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lIns="18000" rIns="18000"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30000"/>
              </a:spcBef>
            </a:pPr>
            <a:r>
              <a:rPr lang="en-US" altLang="en-US" sz="5400" b="1">
                <a:solidFill>
                  <a:schemeClr val="bg1"/>
                </a:solidFill>
              </a:rPr>
              <a:t>1,000</a:t>
            </a:r>
            <a:br>
              <a:rPr lang="en-US" altLang="en-US" sz="5400" b="1">
                <a:solidFill>
                  <a:schemeClr val="bg1"/>
                </a:solidFill>
              </a:rPr>
            </a:br>
            <a:r>
              <a:rPr lang="en-US" altLang="en-US" b="1">
                <a:solidFill>
                  <a:schemeClr val="bg1"/>
                </a:solidFill>
              </a:rPr>
              <a:t>academic faculty</a:t>
            </a:r>
            <a:endParaRPr lang="he-IL" altLang="en-US" b="1">
              <a:solidFill>
                <a:schemeClr val="bg1"/>
              </a:solidFill>
            </a:endParaRPr>
          </a:p>
        </p:txBody>
      </p:sp>
      <p:sp>
        <p:nvSpPr>
          <p:cNvPr id="19" name="מלבן 4"/>
          <p:cNvSpPr>
            <a:spLocks noChangeArrowheads="1"/>
          </p:cNvSpPr>
          <p:nvPr/>
        </p:nvSpPr>
        <p:spPr bwMode="auto">
          <a:xfrm>
            <a:off x="6170613" y="2909888"/>
            <a:ext cx="2643187" cy="1576387"/>
          </a:xfrm>
          <a:prstGeom prst="rect">
            <a:avLst/>
          </a:prstGeom>
          <a:solidFill>
            <a:schemeClr val="tx1">
              <a:alpha val="74901"/>
            </a:schemeClr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lIns="18000" rIns="18000"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30000"/>
              </a:spcBef>
            </a:pPr>
            <a:r>
              <a:rPr lang="en-US" altLang="en-US" sz="5400" b="1">
                <a:solidFill>
                  <a:schemeClr val="bg1"/>
                </a:solidFill>
              </a:rPr>
              <a:t>130</a:t>
            </a:r>
            <a:br>
              <a:rPr lang="en-US" altLang="en-US" sz="5400" b="1">
                <a:solidFill>
                  <a:schemeClr val="bg1"/>
                </a:solidFill>
              </a:rPr>
            </a:br>
            <a:r>
              <a:rPr lang="en-US" altLang="en-US" b="1">
                <a:solidFill>
                  <a:schemeClr val="bg1"/>
                </a:solidFill>
              </a:rPr>
              <a:t>research centers</a:t>
            </a:r>
            <a:endParaRPr lang="he-IL" altLang="en-US" b="1">
              <a:solidFill>
                <a:schemeClr val="bg1"/>
              </a:solidFill>
            </a:endParaRPr>
          </a:p>
        </p:txBody>
      </p:sp>
      <p:sp>
        <p:nvSpPr>
          <p:cNvPr id="22" name="מלבן 7"/>
          <p:cNvSpPr>
            <a:spLocks noChangeArrowheads="1"/>
          </p:cNvSpPr>
          <p:nvPr/>
        </p:nvSpPr>
        <p:spPr bwMode="auto">
          <a:xfrm>
            <a:off x="309563" y="4641850"/>
            <a:ext cx="2643187" cy="1576388"/>
          </a:xfrm>
          <a:prstGeom prst="rect">
            <a:avLst/>
          </a:prstGeom>
          <a:solidFill>
            <a:schemeClr val="accent1">
              <a:alpha val="74901"/>
            </a:schemeClr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lIns="18000" rIns="18000"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30000"/>
              </a:spcBef>
            </a:pPr>
            <a:r>
              <a:rPr lang="he-IL" altLang="en-US" sz="5400" b="1">
                <a:solidFill>
                  <a:schemeClr val="bg1"/>
                </a:solidFill>
              </a:rPr>
              <a:t>17</a:t>
            </a:r>
            <a:r>
              <a:rPr lang="en-US" altLang="en-US" sz="2800" b="1">
                <a:solidFill>
                  <a:schemeClr val="bg1"/>
                </a:solidFill>
              </a:rPr>
              <a:t/>
            </a:r>
            <a:br>
              <a:rPr lang="en-US" altLang="en-US" sz="2800" b="1">
                <a:solidFill>
                  <a:schemeClr val="bg1"/>
                </a:solidFill>
              </a:rPr>
            </a:br>
            <a:r>
              <a:rPr lang="en-US" altLang="en-US" b="1">
                <a:solidFill>
                  <a:schemeClr val="bg1"/>
                </a:solidFill>
              </a:rPr>
              <a:t>affiliated hospitals</a:t>
            </a:r>
            <a:endParaRPr lang="he-IL" altLang="en-US" sz="2800" b="1">
              <a:solidFill>
                <a:schemeClr val="bg1"/>
              </a:solidFill>
            </a:endParaRPr>
          </a:p>
        </p:txBody>
      </p:sp>
      <p:sp>
        <p:nvSpPr>
          <p:cNvPr id="23" name="מלבן 8"/>
          <p:cNvSpPr>
            <a:spLocks noChangeArrowheads="1"/>
          </p:cNvSpPr>
          <p:nvPr/>
        </p:nvSpPr>
        <p:spPr bwMode="auto">
          <a:xfrm>
            <a:off x="6170613" y="4645025"/>
            <a:ext cx="2643187" cy="1576388"/>
          </a:xfrm>
          <a:prstGeom prst="rect">
            <a:avLst/>
          </a:prstGeom>
          <a:solidFill>
            <a:schemeClr val="tx1">
              <a:alpha val="74901"/>
            </a:schemeClr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lIns="18000" rIns="18000"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30000"/>
              </a:spcBef>
            </a:pPr>
            <a:r>
              <a:rPr lang="en-US" altLang="en-US" sz="5400" b="1">
                <a:solidFill>
                  <a:schemeClr val="bg1"/>
                </a:solidFill>
              </a:rPr>
              <a:t>8,000</a:t>
            </a:r>
            <a:r>
              <a:rPr lang="en-US" altLang="en-US" sz="2800" b="1">
                <a:solidFill>
                  <a:schemeClr val="bg1"/>
                </a:solidFill>
              </a:rPr>
              <a:t/>
            </a:r>
            <a:br>
              <a:rPr lang="en-US" altLang="en-US" sz="2800" b="1">
                <a:solidFill>
                  <a:schemeClr val="bg1"/>
                </a:solidFill>
              </a:rPr>
            </a:br>
            <a:r>
              <a:rPr lang="en-US" altLang="en-US" b="1">
                <a:solidFill>
                  <a:schemeClr val="bg1"/>
                </a:solidFill>
              </a:rPr>
              <a:t>acres</a:t>
            </a:r>
            <a:endParaRPr lang="he-IL" altLang="en-US" sz="2800" b="1">
              <a:solidFill>
                <a:schemeClr val="bg1"/>
              </a:solidFill>
            </a:endParaRPr>
          </a:p>
        </p:txBody>
      </p:sp>
      <p:sp>
        <p:nvSpPr>
          <p:cNvPr id="24" name="מלבן 4"/>
          <p:cNvSpPr>
            <a:spLocks noChangeArrowheads="1"/>
          </p:cNvSpPr>
          <p:nvPr/>
        </p:nvSpPr>
        <p:spPr bwMode="auto">
          <a:xfrm>
            <a:off x="3186113" y="4641850"/>
            <a:ext cx="2644775" cy="1576388"/>
          </a:xfrm>
          <a:prstGeom prst="rect">
            <a:avLst/>
          </a:prstGeom>
          <a:solidFill>
            <a:schemeClr val="tx1">
              <a:alpha val="74901"/>
            </a:schemeClr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lIns="18000" rIns="18000"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30000"/>
              </a:spcBef>
            </a:pPr>
            <a:r>
              <a:rPr lang="en-US" altLang="en-US" sz="5400" b="1">
                <a:solidFill>
                  <a:schemeClr val="bg1"/>
                </a:solidFill>
              </a:rPr>
              <a:t>210</a:t>
            </a:r>
            <a:br>
              <a:rPr lang="en-US" altLang="en-US" sz="5400" b="1">
                <a:solidFill>
                  <a:schemeClr val="bg1"/>
                </a:solidFill>
              </a:rPr>
            </a:br>
            <a:r>
              <a:rPr lang="en-US" altLang="en-US" b="1">
                <a:solidFill>
                  <a:schemeClr val="bg1"/>
                </a:solidFill>
              </a:rPr>
              <a:t>chairs</a:t>
            </a:r>
            <a:endParaRPr lang="he-IL" altLang="en-US" b="1">
              <a:solidFill>
                <a:schemeClr val="bg1"/>
              </a:solidFill>
            </a:endParaRPr>
          </a:p>
        </p:txBody>
      </p:sp>
      <p:graphicFrame>
        <p:nvGraphicFramePr>
          <p:cNvPr id="4" name="טבלה 3"/>
          <p:cNvGraphicFramePr>
            <a:graphicFrameLocks noGrp="1"/>
          </p:cNvGraphicFramePr>
          <p:nvPr/>
        </p:nvGraphicFramePr>
        <p:xfrm>
          <a:off x="2955925" y="1209675"/>
          <a:ext cx="5864225" cy="5008563"/>
        </p:xfrm>
        <a:graphic>
          <a:graphicData uri="http://schemas.openxmlformats.org/drawingml/2006/table">
            <a:tbl>
              <a:tblPr rtl="1"/>
              <a:tblGrid>
                <a:gridCol w="1954212"/>
                <a:gridCol w="1955800"/>
                <a:gridCol w="1954213"/>
              </a:tblGrid>
              <a:tr h="1670050">
                <a:tc>
                  <a:txBody>
                    <a:bodyPr/>
                    <a:lstStyle>
                      <a:lvl1pPr eaLnBrk="0" hangingPunct="0">
                        <a:spcBef>
                          <a:spcPts val="575"/>
                        </a:spcBef>
                        <a:buSzPct val="110000"/>
                        <a:buFont typeface="Arial" pitchFamily="34" charset="0"/>
                        <a:defRPr sz="2000">
                          <a:solidFill>
                            <a:srgbClr val="00407A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ts val="575"/>
                        </a:spcBef>
                        <a:buSzPct val="75000"/>
                        <a:buFont typeface="Courier New" pitchFamily="49" charset="0"/>
                        <a:defRPr sz="2000">
                          <a:solidFill>
                            <a:srgbClr val="00407A"/>
                          </a:solidFill>
                          <a:latin typeface="Arial" pitchFamily="34" charset="0"/>
                          <a:ea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rgbClr val="00407A"/>
                          </a:solidFill>
                          <a:latin typeface="Arial" pitchFamily="34" charset="0"/>
                          <a:ea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ts val="375"/>
                        </a:spcBef>
                        <a:buSzPct val="80000"/>
                        <a:buFont typeface="Arial" pitchFamily="34" charset="0"/>
                        <a:defRPr sz="1400">
                          <a:solidFill>
                            <a:srgbClr val="00407A"/>
                          </a:solidFill>
                          <a:latin typeface="Arial" pitchFamily="34" charset="0"/>
                          <a:ea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ts val="375"/>
                        </a:spcBef>
                        <a:buFont typeface="Arial" pitchFamily="34" charset="0"/>
                        <a:defRPr sz="1400">
                          <a:solidFill>
                            <a:srgbClr val="00407A"/>
                          </a:solidFill>
                          <a:latin typeface="Arial" pitchFamily="34" charset="0"/>
                          <a:ea typeface="Arial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itchFamily="34" charset="0"/>
                        <a:defRPr sz="1400">
                          <a:solidFill>
                            <a:srgbClr val="00407A"/>
                          </a:solidFill>
                          <a:latin typeface="Arial" pitchFamily="34" charset="0"/>
                          <a:ea typeface="Arial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itchFamily="34" charset="0"/>
                        <a:defRPr sz="1400">
                          <a:solidFill>
                            <a:srgbClr val="00407A"/>
                          </a:solidFill>
                          <a:latin typeface="Arial" pitchFamily="34" charset="0"/>
                          <a:ea typeface="Arial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itchFamily="34" charset="0"/>
                        <a:defRPr sz="1400">
                          <a:solidFill>
                            <a:srgbClr val="00407A"/>
                          </a:solidFill>
                          <a:latin typeface="Arial" pitchFamily="34" charset="0"/>
                          <a:ea typeface="Arial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itchFamily="34" charset="0"/>
                        <a:defRPr sz="1400">
                          <a:solidFill>
                            <a:srgbClr val="00407A"/>
                          </a:solidFill>
                          <a:latin typeface="Arial" pitchFamily="34" charset="0"/>
                          <a:ea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 Narrow" pitchFamily="34" charset="0"/>
                          <a:ea typeface="ＭＳ Ｐゴシック" pitchFamily="34" charset="-128"/>
                          <a:cs typeface="Arial" pitchFamily="34" charset="0"/>
                        </a:rPr>
                        <a:t>Exact</a:t>
                      </a:r>
                      <a:endParaRPr kumimoji="0" lang="he-IL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 Narrow" pitchFamily="34" charset="0"/>
                        <a:ea typeface="ＭＳ Ｐゴシック" pitchFamily="34" charset="-128"/>
                        <a:cs typeface="Arial" pitchFamily="34" charset="0"/>
                      </a:endParaRPr>
                    </a:p>
                  </a:txBody>
                  <a:tcPr marL="0" marR="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002060"/>
                        </a:gs>
                        <a:gs pos="96001">
                          <a:srgbClr val="B9BDF5"/>
                        </a:gs>
                        <a:gs pos="100000">
                          <a:srgbClr val="DDDFFA"/>
                        </a:gs>
                      </a:gsLst>
                      <a:lin ang="5400000"/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575"/>
                        </a:spcBef>
                        <a:buSzPct val="110000"/>
                        <a:buFont typeface="Arial" pitchFamily="34" charset="0"/>
                        <a:defRPr sz="2000">
                          <a:solidFill>
                            <a:srgbClr val="00407A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ts val="575"/>
                        </a:spcBef>
                        <a:buSzPct val="75000"/>
                        <a:buFont typeface="Courier New" pitchFamily="49" charset="0"/>
                        <a:defRPr sz="2000">
                          <a:solidFill>
                            <a:srgbClr val="00407A"/>
                          </a:solidFill>
                          <a:latin typeface="Arial" pitchFamily="34" charset="0"/>
                          <a:ea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rgbClr val="00407A"/>
                          </a:solidFill>
                          <a:latin typeface="Arial" pitchFamily="34" charset="0"/>
                          <a:ea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ts val="375"/>
                        </a:spcBef>
                        <a:buSzPct val="80000"/>
                        <a:buFont typeface="Arial" pitchFamily="34" charset="0"/>
                        <a:defRPr sz="1400">
                          <a:solidFill>
                            <a:srgbClr val="00407A"/>
                          </a:solidFill>
                          <a:latin typeface="Arial" pitchFamily="34" charset="0"/>
                          <a:ea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ts val="375"/>
                        </a:spcBef>
                        <a:buFont typeface="Arial" pitchFamily="34" charset="0"/>
                        <a:defRPr sz="1400">
                          <a:solidFill>
                            <a:srgbClr val="00407A"/>
                          </a:solidFill>
                          <a:latin typeface="Arial" pitchFamily="34" charset="0"/>
                          <a:ea typeface="Arial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itchFamily="34" charset="0"/>
                        <a:defRPr sz="1400">
                          <a:solidFill>
                            <a:srgbClr val="00407A"/>
                          </a:solidFill>
                          <a:latin typeface="Arial" pitchFamily="34" charset="0"/>
                          <a:ea typeface="Arial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itchFamily="34" charset="0"/>
                        <a:defRPr sz="1400">
                          <a:solidFill>
                            <a:srgbClr val="00407A"/>
                          </a:solidFill>
                          <a:latin typeface="Arial" pitchFamily="34" charset="0"/>
                          <a:ea typeface="Arial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itchFamily="34" charset="0"/>
                        <a:defRPr sz="1400">
                          <a:solidFill>
                            <a:srgbClr val="00407A"/>
                          </a:solidFill>
                          <a:latin typeface="Arial" pitchFamily="34" charset="0"/>
                          <a:ea typeface="Arial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itchFamily="34" charset="0"/>
                        <a:defRPr sz="1400">
                          <a:solidFill>
                            <a:srgbClr val="00407A"/>
                          </a:solidFill>
                          <a:latin typeface="Arial" pitchFamily="34" charset="0"/>
                          <a:ea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 Narrow" pitchFamily="34" charset="0"/>
                          <a:ea typeface="ＭＳ Ｐゴシック" pitchFamily="34" charset="-128"/>
                          <a:cs typeface="Arial" pitchFamily="34" charset="0"/>
                        </a:rPr>
                        <a:t>Life</a:t>
                      </a:r>
                      <a:endParaRPr kumimoji="0" lang="he-IL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 Narrow" pitchFamily="34" charset="0"/>
                        <a:ea typeface="ＭＳ Ｐゴシック" pitchFamily="34" charset="-128"/>
                        <a:cs typeface="Arial" pitchFamily="34" charset="0"/>
                      </a:endParaRPr>
                    </a:p>
                  </a:txBody>
                  <a:tcPr marL="0" marR="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002060"/>
                        </a:gs>
                        <a:gs pos="96001">
                          <a:srgbClr val="B9BDF5"/>
                        </a:gs>
                        <a:gs pos="100000">
                          <a:srgbClr val="DDDFFA"/>
                        </a:gs>
                      </a:gsLst>
                      <a:lin ang="5400000"/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575"/>
                        </a:spcBef>
                        <a:buSzPct val="110000"/>
                        <a:buFont typeface="Arial" pitchFamily="34" charset="0"/>
                        <a:defRPr sz="2000">
                          <a:solidFill>
                            <a:srgbClr val="00407A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ts val="575"/>
                        </a:spcBef>
                        <a:buSzPct val="75000"/>
                        <a:buFont typeface="Courier New" pitchFamily="49" charset="0"/>
                        <a:defRPr sz="2000">
                          <a:solidFill>
                            <a:srgbClr val="00407A"/>
                          </a:solidFill>
                          <a:latin typeface="Arial" pitchFamily="34" charset="0"/>
                          <a:ea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rgbClr val="00407A"/>
                          </a:solidFill>
                          <a:latin typeface="Arial" pitchFamily="34" charset="0"/>
                          <a:ea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ts val="375"/>
                        </a:spcBef>
                        <a:buSzPct val="80000"/>
                        <a:buFont typeface="Arial" pitchFamily="34" charset="0"/>
                        <a:defRPr sz="1400">
                          <a:solidFill>
                            <a:srgbClr val="00407A"/>
                          </a:solidFill>
                          <a:latin typeface="Arial" pitchFamily="34" charset="0"/>
                          <a:ea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ts val="375"/>
                        </a:spcBef>
                        <a:buFont typeface="Arial" pitchFamily="34" charset="0"/>
                        <a:defRPr sz="1400">
                          <a:solidFill>
                            <a:srgbClr val="00407A"/>
                          </a:solidFill>
                          <a:latin typeface="Arial" pitchFamily="34" charset="0"/>
                          <a:ea typeface="Arial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itchFamily="34" charset="0"/>
                        <a:defRPr sz="1400">
                          <a:solidFill>
                            <a:srgbClr val="00407A"/>
                          </a:solidFill>
                          <a:latin typeface="Arial" pitchFamily="34" charset="0"/>
                          <a:ea typeface="Arial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itchFamily="34" charset="0"/>
                        <a:defRPr sz="1400">
                          <a:solidFill>
                            <a:srgbClr val="00407A"/>
                          </a:solidFill>
                          <a:latin typeface="Arial" pitchFamily="34" charset="0"/>
                          <a:ea typeface="Arial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itchFamily="34" charset="0"/>
                        <a:defRPr sz="1400">
                          <a:solidFill>
                            <a:srgbClr val="00407A"/>
                          </a:solidFill>
                          <a:latin typeface="Arial" pitchFamily="34" charset="0"/>
                          <a:ea typeface="Arial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itchFamily="34" charset="0"/>
                        <a:defRPr sz="1400">
                          <a:solidFill>
                            <a:srgbClr val="00407A"/>
                          </a:solidFill>
                          <a:latin typeface="Arial" pitchFamily="34" charset="0"/>
                          <a:ea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 Narrow" pitchFamily="34" charset="0"/>
                          <a:ea typeface="ＭＳ Ｐゴシック" pitchFamily="34" charset="-128"/>
                          <a:cs typeface="Arial" pitchFamily="34" charset="0"/>
                        </a:rPr>
                        <a:t>Medicine</a:t>
                      </a:r>
                      <a:endParaRPr kumimoji="0" lang="he-IL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 Narrow" pitchFamily="34" charset="0"/>
                        <a:ea typeface="ＭＳ Ｐゴシック" pitchFamily="34" charset="-128"/>
                        <a:cs typeface="Arial" pitchFamily="34" charset="0"/>
                      </a:endParaRPr>
                    </a:p>
                  </a:txBody>
                  <a:tcPr marL="0" marR="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002060"/>
                        </a:gs>
                        <a:gs pos="96001">
                          <a:srgbClr val="B9BDF5"/>
                        </a:gs>
                        <a:gs pos="100000">
                          <a:srgbClr val="DDDFFA"/>
                        </a:gs>
                      </a:gsLst>
                      <a:lin ang="5400000"/>
                    </a:gradFill>
                  </a:tcPr>
                </a:tc>
              </a:tr>
              <a:tr h="1668463">
                <a:tc>
                  <a:txBody>
                    <a:bodyPr/>
                    <a:lstStyle>
                      <a:lvl1pPr eaLnBrk="0" hangingPunct="0">
                        <a:spcBef>
                          <a:spcPts val="575"/>
                        </a:spcBef>
                        <a:buSzPct val="110000"/>
                        <a:buFont typeface="Arial" pitchFamily="34" charset="0"/>
                        <a:defRPr sz="2000">
                          <a:solidFill>
                            <a:srgbClr val="00407A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ts val="575"/>
                        </a:spcBef>
                        <a:buSzPct val="75000"/>
                        <a:buFont typeface="Courier New" pitchFamily="49" charset="0"/>
                        <a:defRPr sz="2000">
                          <a:solidFill>
                            <a:srgbClr val="00407A"/>
                          </a:solidFill>
                          <a:latin typeface="Arial" pitchFamily="34" charset="0"/>
                          <a:ea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rgbClr val="00407A"/>
                          </a:solidFill>
                          <a:latin typeface="Arial" pitchFamily="34" charset="0"/>
                          <a:ea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ts val="375"/>
                        </a:spcBef>
                        <a:buSzPct val="80000"/>
                        <a:buFont typeface="Arial" pitchFamily="34" charset="0"/>
                        <a:defRPr sz="1400">
                          <a:solidFill>
                            <a:srgbClr val="00407A"/>
                          </a:solidFill>
                          <a:latin typeface="Arial" pitchFamily="34" charset="0"/>
                          <a:ea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ts val="375"/>
                        </a:spcBef>
                        <a:buFont typeface="Arial" pitchFamily="34" charset="0"/>
                        <a:defRPr sz="1400">
                          <a:solidFill>
                            <a:srgbClr val="00407A"/>
                          </a:solidFill>
                          <a:latin typeface="Arial" pitchFamily="34" charset="0"/>
                          <a:ea typeface="Arial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itchFamily="34" charset="0"/>
                        <a:defRPr sz="1400">
                          <a:solidFill>
                            <a:srgbClr val="00407A"/>
                          </a:solidFill>
                          <a:latin typeface="Arial" pitchFamily="34" charset="0"/>
                          <a:ea typeface="Arial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itchFamily="34" charset="0"/>
                        <a:defRPr sz="1400">
                          <a:solidFill>
                            <a:srgbClr val="00407A"/>
                          </a:solidFill>
                          <a:latin typeface="Arial" pitchFamily="34" charset="0"/>
                          <a:ea typeface="Arial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itchFamily="34" charset="0"/>
                        <a:defRPr sz="1400">
                          <a:solidFill>
                            <a:srgbClr val="00407A"/>
                          </a:solidFill>
                          <a:latin typeface="Arial" pitchFamily="34" charset="0"/>
                          <a:ea typeface="Arial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itchFamily="34" charset="0"/>
                        <a:defRPr sz="1400">
                          <a:solidFill>
                            <a:srgbClr val="00407A"/>
                          </a:solidFill>
                          <a:latin typeface="Arial" pitchFamily="34" charset="0"/>
                          <a:ea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 Narrow" pitchFamily="34" charset="0"/>
                          <a:ea typeface="ＭＳ Ｐゴシック" pitchFamily="34" charset="-128"/>
                          <a:cs typeface="Arial" pitchFamily="34" charset="0"/>
                        </a:rPr>
                        <a:t>Arts</a:t>
                      </a:r>
                      <a:endParaRPr kumimoji="0" lang="he-IL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 Narrow" pitchFamily="34" charset="0"/>
                        <a:ea typeface="ＭＳ Ｐゴシック" pitchFamily="34" charset="-128"/>
                        <a:cs typeface="Arial" pitchFamily="34" charset="0"/>
                      </a:endParaRPr>
                    </a:p>
                  </a:txBody>
                  <a:tcPr marL="0" marR="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002060"/>
                        </a:gs>
                        <a:gs pos="96001">
                          <a:srgbClr val="B9BDF5"/>
                        </a:gs>
                        <a:gs pos="100000">
                          <a:srgbClr val="DDDFFA"/>
                        </a:gs>
                      </a:gsLst>
                      <a:lin ang="5400000"/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575"/>
                        </a:spcBef>
                        <a:buSzPct val="110000"/>
                        <a:buFont typeface="Arial" pitchFamily="34" charset="0"/>
                        <a:defRPr sz="2000">
                          <a:solidFill>
                            <a:srgbClr val="00407A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ts val="575"/>
                        </a:spcBef>
                        <a:buSzPct val="75000"/>
                        <a:buFont typeface="Courier New" pitchFamily="49" charset="0"/>
                        <a:defRPr sz="2000">
                          <a:solidFill>
                            <a:srgbClr val="00407A"/>
                          </a:solidFill>
                          <a:latin typeface="Arial" pitchFamily="34" charset="0"/>
                          <a:ea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rgbClr val="00407A"/>
                          </a:solidFill>
                          <a:latin typeface="Arial" pitchFamily="34" charset="0"/>
                          <a:ea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ts val="375"/>
                        </a:spcBef>
                        <a:buSzPct val="80000"/>
                        <a:buFont typeface="Arial" pitchFamily="34" charset="0"/>
                        <a:defRPr sz="1400">
                          <a:solidFill>
                            <a:srgbClr val="00407A"/>
                          </a:solidFill>
                          <a:latin typeface="Arial" pitchFamily="34" charset="0"/>
                          <a:ea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ts val="375"/>
                        </a:spcBef>
                        <a:buFont typeface="Arial" pitchFamily="34" charset="0"/>
                        <a:defRPr sz="1400">
                          <a:solidFill>
                            <a:srgbClr val="00407A"/>
                          </a:solidFill>
                          <a:latin typeface="Arial" pitchFamily="34" charset="0"/>
                          <a:ea typeface="Arial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itchFamily="34" charset="0"/>
                        <a:defRPr sz="1400">
                          <a:solidFill>
                            <a:srgbClr val="00407A"/>
                          </a:solidFill>
                          <a:latin typeface="Arial" pitchFamily="34" charset="0"/>
                          <a:ea typeface="Arial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itchFamily="34" charset="0"/>
                        <a:defRPr sz="1400">
                          <a:solidFill>
                            <a:srgbClr val="00407A"/>
                          </a:solidFill>
                          <a:latin typeface="Arial" pitchFamily="34" charset="0"/>
                          <a:ea typeface="Arial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itchFamily="34" charset="0"/>
                        <a:defRPr sz="1400">
                          <a:solidFill>
                            <a:srgbClr val="00407A"/>
                          </a:solidFill>
                          <a:latin typeface="Arial" pitchFamily="34" charset="0"/>
                          <a:ea typeface="Arial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itchFamily="34" charset="0"/>
                        <a:defRPr sz="1400">
                          <a:solidFill>
                            <a:srgbClr val="00407A"/>
                          </a:solidFill>
                          <a:latin typeface="Arial" pitchFamily="34" charset="0"/>
                          <a:ea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 Narrow" pitchFamily="34" charset="0"/>
                          <a:ea typeface="ＭＳ Ｐゴシック" pitchFamily="34" charset="-128"/>
                          <a:cs typeface="Arial" pitchFamily="34" charset="0"/>
                        </a:rPr>
                        <a:t>Humanities</a:t>
                      </a:r>
                      <a:endParaRPr kumimoji="0" lang="he-IL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 Narrow" pitchFamily="34" charset="0"/>
                        <a:ea typeface="ＭＳ Ｐゴシック" pitchFamily="34" charset="-128"/>
                        <a:cs typeface="Arial" pitchFamily="34" charset="0"/>
                      </a:endParaRPr>
                    </a:p>
                  </a:txBody>
                  <a:tcPr marL="0" marR="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002060"/>
                        </a:gs>
                        <a:gs pos="96001">
                          <a:srgbClr val="B9BDF5"/>
                        </a:gs>
                        <a:gs pos="100000">
                          <a:srgbClr val="DDDFFA"/>
                        </a:gs>
                      </a:gsLst>
                      <a:lin ang="5400000"/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575"/>
                        </a:spcBef>
                        <a:buSzPct val="110000"/>
                        <a:buFont typeface="Arial" pitchFamily="34" charset="0"/>
                        <a:defRPr sz="2000">
                          <a:solidFill>
                            <a:srgbClr val="00407A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ts val="575"/>
                        </a:spcBef>
                        <a:buSzPct val="75000"/>
                        <a:buFont typeface="Courier New" pitchFamily="49" charset="0"/>
                        <a:defRPr sz="2000">
                          <a:solidFill>
                            <a:srgbClr val="00407A"/>
                          </a:solidFill>
                          <a:latin typeface="Arial" pitchFamily="34" charset="0"/>
                          <a:ea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rgbClr val="00407A"/>
                          </a:solidFill>
                          <a:latin typeface="Arial" pitchFamily="34" charset="0"/>
                          <a:ea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ts val="375"/>
                        </a:spcBef>
                        <a:buSzPct val="80000"/>
                        <a:buFont typeface="Arial" pitchFamily="34" charset="0"/>
                        <a:defRPr sz="1400">
                          <a:solidFill>
                            <a:srgbClr val="00407A"/>
                          </a:solidFill>
                          <a:latin typeface="Arial" pitchFamily="34" charset="0"/>
                          <a:ea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ts val="375"/>
                        </a:spcBef>
                        <a:buFont typeface="Arial" pitchFamily="34" charset="0"/>
                        <a:defRPr sz="1400">
                          <a:solidFill>
                            <a:srgbClr val="00407A"/>
                          </a:solidFill>
                          <a:latin typeface="Arial" pitchFamily="34" charset="0"/>
                          <a:ea typeface="Arial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itchFamily="34" charset="0"/>
                        <a:defRPr sz="1400">
                          <a:solidFill>
                            <a:srgbClr val="00407A"/>
                          </a:solidFill>
                          <a:latin typeface="Arial" pitchFamily="34" charset="0"/>
                          <a:ea typeface="Arial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itchFamily="34" charset="0"/>
                        <a:defRPr sz="1400">
                          <a:solidFill>
                            <a:srgbClr val="00407A"/>
                          </a:solidFill>
                          <a:latin typeface="Arial" pitchFamily="34" charset="0"/>
                          <a:ea typeface="Arial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itchFamily="34" charset="0"/>
                        <a:defRPr sz="1400">
                          <a:solidFill>
                            <a:srgbClr val="00407A"/>
                          </a:solidFill>
                          <a:latin typeface="Arial" pitchFamily="34" charset="0"/>
                          <a:ea typeface="Arial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itchFamily="34" charset="0"/>
                        <a:defRPr sz="1400">
                          <a:solidFill>
                            <a:srgbClr val="00407A"/>
                          </a:solidFill>
                          <a:latin typeface="Arial" pitchFamily="34" charset="0"/>
                          <a:ea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 Narrow" pitchFamily="34" charset="0"/>
                          <a:ea typeface="ＭＳ Ｐゴシック" pitchFamily="34" charset="-128"/>
                          <a:cs typeface="Arial" pitchFamily="34" charset="0"/>
                        </a:rPr>
                        <a:t>Engineering</a:t>
                      </a:r>
                      <a:endParaRPr kumimoji="0" lang="he-IL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 Narrow" pitchFamily="34" charset="0"/>
                        <a:ea typeface="ＭＳ Ｐゴシック" pitchFamily="34" charset="-128"/>
                        <a:cs typeface="Arial" pitchFamily="34" charset="0"/>
                      </a:endParaRPr>
                    </a:p>
                  </a:txBody>
                  <a:tcPr marL="0" marR="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002060"/>
                        </a:gs>
                        <a:gs pos="96001">
                          <a:srgbClr val="B9BDF5"/>
                        </a:gs>
                        <a:gs pos="100000">
                          <a:srgbClr val="DDDFFA"/>
                        </a:gs>
                      </a:gsLst>
                      <a:lin ang="5400000"/>
                    </a:gradFill>
                  </a:tcPr>
                </a:tc>
              </a:tr>
              <a:tr h="1670050">
                <a:tc>
                  <a:txBody>
                    <a:bodyPr/>
                    <a:lstStyle>
                      <a:lvl1pPr eaLnBrk="0" hangingPunct="0">
                        <a:spcBef>
                          <a:spcPts val="575"/>
                        </a:spcBef>
                        <a:buSzPct val="110000"/>
                        <a:buFont typeface="Arial" pitchFamily="34" charset="0"/>
                        <a:defRPr sz="2000">
                          <a:solidFill>
                            <a:srgbClr val="00407A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ts val="575"/>
                        </a:spcBef>
                        <a:buSzPct val="75000"/>
                        <a:buFont typeface="Courier New" pitchFamily="49" charset="0"/>
                        <a:defRPr sz="2000">
                          <a:solidFill>
                            <a:srgbClr val="00407A"/>
                          </a:solidFill>
                          <a:latin typeface="Arial" pitchFamily="34" charset="0"/>
                          <a:ea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rgbClr val="00407A"/>
                          </a:solidFill>
                          <a:latin typeface="Arial" pitchFamily="34" charset="0"/>
                          <a:ea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ts val="375"/>
                        </a:spcBef>
                        <a:buSzPct val="80000"/>
                        <a:buFont typeface="Arial" pitchFamily="34" charset="0"/>
                        <a:defRPr sz="1400">
                          <a:solidFill>
                            <a:srgbClr val="00407A"/>
                          </a:solidFill>
                          <a:latin typeface="Arial" pitchFamily="34" charset="0"/>
                          <a:ea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ts val="375"/>
                        </a:spcBef>
                        <a:buFont typeface="Arial" pitchFamily="34" charset="0"/>
                        <a:defRPr sz="1400">
                          <a:solidFill>
                            <a:srgbClr val="00407A"/>
                          </a:solidFill>
                          <a:latin typeface="Arial" pitchFamily="34" charset="0"/>
                          <a:ea typeface="Arial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itchFamily="34" charset="0"/>
                        <a:defRPr sz="1400">
                          <a:solidFill>
                            <a:srgbClr val="00407A"/>
                          </a:solidFill>
                          <a:latin typeface="Arial" pitchFamily="34" charset="0"/>
                          <a:ea typeface="Arial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itchFamily="34" charset="0"/>
                        <a:defRPr sz="1400">
                          <a:solidFill>
                            <a:srgbClr val="00407A"/>
                          </a:solidFill>
                          <a:latin typeface="Arial" pitchFamily="34" charset="0"/>
                          <a:ea typeface="Arial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itchFamily="34" charset="0"/>
                        <a:defRPr sz="1400">
                          <a:solidFill>
                            <a:srgbClr val="00407A"/>
                          </a:solidFill>
                          <a:latin typeface="Arial" pitchFamily="34" charset="0"/>
                          <a:ea typeface="Arial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itchFamily="34" charset="0"/>
                        <a:defRPr sz="1400">
                          <a:solidFill>
                            <a:srgbClr val="00407A"/>
                          </a:solidFill>
                          <a:latin typeface="Arial" pitchFamily="34" charset="0"/>
                          <a:ea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 Narrow" pitchFamily="34" charset="0"/>
                          <a:ea typeface="ＭＳ Ｐゴシック" pitchFamily="34" charset="-128"/>
                          <a:cs typeface="Arial" pitchFamily="34" charset="0"/>
                        </a:rPr>
                        <a:t>Law</a:t>
                      </a:r>
                      <a:endParaRPr kumimoji="0" lang="he-IL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 Narrow" pitchFamily="34" charset="0"/>
                        <a:ea typeface="ＭＳ Ｐゴシック" pitchFamily="34" charset="-128"/>
                        <a:cs typeface="Arial" pitchFamily="34" charset="0"/>
                      </a:endParaRPr>
                    </a:p>
                  </a:txBody>
                  <a:tcPr marL="0" marR="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002060"/>
                        </a:gs>
                        <a:gs pos="96001">
                          <a:srgbClr val="B9BDF5"/>
                        </a:gs>
                        <a:gs pos="100000">
                          <a:srgbClr val="DDDFFA"/>
                        </a:gs>
                      </a:gsLst>
                      <a:lin ang="5400000"/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575"/>
                        </a:spcBef>
                        <a:buSzPct val="110000"/>
                        <a:buFont typeface="Arial" pitchFamily="34" charset="0"/>
                        <a:defRPr sz="2000">
                          <a:solidFill>
                            <a:srgbClr val="00407A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ts val="575"/>
                        </a:spcBef>
                        <a:buSzPct val="75000"/>
                        <a:buFont typeface="Courier New" pitchFamily="49" charset="0"/>
                        <a:defRPr sz="2000">
                          <a:solidFill>
                            <a:srgbClr val="00407A"/>
                          </a:solidFill>
                          <a:latin typeface="Arial" pitchFamily="34" charset="0"/>
                          <a:ea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rgbClr val="00407A"/>
                          </a:solidFill>
                          <a:latin typeface="Arial" pitchFamily="34" charset="0"/>
                          <a:ea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ts val="375"/>
                        </a:spcBef>
                        <a:buSzPct val="80000"/>
                        <a:buFont typeface="Arial" pitchFamily="34" charset="0"/>
                        <a:defRPr sz="1400">
                          <a:solidFill>
                            <a:srgbClr val="00407A"/>
                          </a:solidFill>
                          <a:latin typeface="Arial" pitchFamily="34" charset="0"/>
                          <a:ea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ts val="375"/>
                        </a:spcBef>
                        <a:buFont typeface="Arial" pitchFamily="34" charset="0"/>
                        <a:defRPr sz="1400">
                          <a:solidFill>
                            <a:srgbClr val="00407A"/>
                          </a:solidFill>
                          <a:latin typeface="Arial" pitchFamily="34" charset="0"/>
                          <a:ea typeface="Arial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itchFamily="34" charset="0"/>
                        <a:defRPr sz="1400">
                          <a:solidFill>
                            <a:srgbClr val="00407A"/>
                          </a:solidFill>
                          <a:latin typeface="Arial" pitchFamily="34" charset="0"/>
                          <a:ea typeface="Arial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itchFamily="34" charset="0"/>
                        <a:defRPr sz="1400">
                          <a:solidFill>
                            <a:srgbClr val="00407A"/>
                          </a:solidFill>
                          <a:latin typeface="Arial" pitchFamily="34" charset="0"/>
                          <a:ea typeface="Arial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itchFamily="34" charset="0"/>
                        <a:defRPr sz="1400">
                          <a:solidFill>
                            <a:srgbClr val="00407A"/>
                          </a:solidFill>
                          <a:latin typeface="Arial" pitchFamily="34" charset="0"/>
                          <a:ea typeface="Arial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itchFamily="34" charset="0"/>
                        <a:defRPr sz="1400">
                          <a:solidFill>
                            <a:srgbClr val="00407A"/>
                          </a:solidFill>
                          <a:latin typeface="Arial" pitchFamily="34" charset="0"/>
                          <a:ea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 Narrow" pitchFamily="34" charset="0"/>
                          <a:ea typeface="ＭＳ Ｐゴシック" pitchFamily="34" charset="-128"/>
                          <a:cs typeface="Arial" pitchFamily="34" charset="0"/>
                        </a:rPr>
                        <a:t>Management</a:t>
                      </a:r>
                      <a:endParaRPr kumimoji="0" lang="he-IL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 Narrow" pitchFamily="34" charset="0"/>
                        <a:ea typeface="ＭＳ Ｐゴシック" pitchFamily="34" charset="-128"/>
                        <a:cs typeface="Arial" pitchFamily="34" charset="0"/>
                      </a:endParaRPr>
                    </a:p>
                  </a:txBody>
                  <a:tcPr marL="0" marR="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002060"/>
                        </a:gs>
                        <a:gs pos="96001">
                          <a:srgbClr val="B9BDF5"/>
                        </a:gs>
                        <a:gs pos="100000">
                          <a:srgbClr val="DDDFFA"/>
                        </a:gs>
                      </a:gsLst>
                      <a:lin ang="5400000"/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575"/>
                        </a:spcBef>
                        <a:buSzPct val="110000"/>
                        <a:buFont typeface="Arial" pitchFamily="34" charset="0"/>
                        <a:defRPr sz="2000">
                          <a:solidFill>
                            <a:srgbClr val="00407A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ts val="575"/>
                        </a:spcBef>
                        <a:buSzPct val="75000"/>
                        <a:buFont typeface="Courier New" pitchFamily="49" charset="0"/>
                        <a:defRPr sz="2000">
                          <a:solidFill>
                            <a:srgbClr val="00407A"/>
                          </a:solidFill>
                          <a:latin typeface="Arial" pitchFamily="34" charset="0"/>
                          <a:ea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rgbClr val="00407A"/>
                          </a:solidFill>
                          <a:latin typeface="Arial" pitchFamily="34" charset="0"/>
                          <a:ea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ts val="375"/>
                        </a:spcBef>
                        <a:buSzPct val="80000"/>
                        <a:buFont typeface="Arial" pitchFamily="34" charset="0"/>
                        <a:defRPr sz="1400">
                          <a:solidFill>
                            <a:srgbClr val="00407A"/>
                          </a:solidFill>
                          <a:latin typeface="Arial" pitchFamily="34" charset="0"/>
                          <a:ea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ts val="375"/>
                        </a:spcBef>
                        <a:buFont typeface="Arial" pitchFamily="34" charset="0"/>
                        <a:defRPr sz="1400">
                          <a:solidFill>
                            <a:srgbClr val="00407A"/>
                          </a:solidFill>
                          <a:latin typeface="Arial" pitchFamily="34" charset="0"/>
                          <a:ea typeface="Arial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itchFamily="34" charset="0"/>
                        <a:defRPr sz="1400">
                          <a:solidFill>
                            <a:srgbClr val="00407A"/>
                          </a:solidFill>
                          <a:latin typeface="Arial" pitchFamily="34" charset="0"/>
                          <a:ea typeface="Arial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itchFamily="34" charset="0"/>
                        <a:defRPr sz="1400">
                          <a:solidFill>
                            <a:srgbClr val="00407A"/>
                          </a:solidFill>
                          <a:latin typeface="Arial" pitchFamily="34" charset="0"/>
                          <a:ea typeface="Arial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itchFamily="34" charset="0"/>
                        <a:defRPr sz="1400">
                          <a:solidFill>
                            <a:srgbClr val="00407A"/>
                          </a:solidFill>
                          <a:latin typeface="Arial" pitchFamily="34" charset="0"/>
                          <a:ea typeface="Arial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itchFamily="34" charset="0"/>
                        <a:defRPr sz="1400">
                          <a:solidFill>
                            <a:srgbClr val="00407A"/>
                          </a:solidFill>
                          <a:latin typeface="Arial" pitchFamily="34" charset="0"/>
                          <a:ea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 Narrow" pitchFamily="34" charset="0"/>
                          <a:ea typeface="ＭＳ Ｐゴシック" pitchFamily="34" charset="-128"/>
                          <a:cs typeface="Arial" pitchFamily="34" charset="0"/>
                        </a:rPr>
                        <a:t>Social</a:t>
                      </a:r>
                      <a:endParaRPr kumimoji="0" lang="he-IL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 Narrow" pitchFamily="34" charset="0"/>
                        <a:ea typeface="ＭＳ Ｐゴシック" pitchFamily="34" charset="-128"/>
                        <a:cs typeface="Arial" pitchFamily="34" charset="0"/>
                      </a:endParaRPr>
                    </a:p>
                  </a:txBody>
                  <a:tcPr marL="0" marR="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002060"/>
                        </a:gs>
                        <a:gs pos="96001">
                          <a:srgbClr val="B9BDF5"/>
                        </a:gs>
                        <a:gs pos="100000">
                          <a:srgbClr val="DDDFFA"/>
                        </a:gs>
                      </a:gsLst>
                      <a:lin ang="5400000"/>
                    </a:gradFill>
                  </a:tcPr>
                </a:tc>
              </a:tr>
            </a:tbl>
          </a:graphicData>
        </a:graphic>
      </p:graphicFrame>
      <p:sp>
        <p:nvSpPr>
          <p:cNvPr id="5" name="מלבן 4"/>
          <p:cNvSpPr>
            <a:spLocks noChangeArrowheads="1"/>
          </p:cNvSpPr>
          <p:nvPr/>
        </p:nvSpPr>
        <p:spPr bwMode="auto">
          <a:xfrm>
            <a:off x="309563" y="2921000"/>
            <a:ext cx="2643187" cy="1576388"/>
          </a:xfrm>
          <a:prstGeom prst="rect">
            <a:avLst/>
          </a:prstGeom>
          <a:solidFill>
            <a:schemeClr val="accent1"/>
          </a:solidFill>
          <a:ln w="76200">
            <a:solidFill>
              <a:srgbClr val="FF0000"/>
            </a:solidFill>
            <a:round/>
            <a:headEnd/>
            <a:tailEnd/>
          </a:ln>
        </p:spPr>
        <p:txBody>
          <a:bodyPr wrap="none" lIns="18000" rIns="18000"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30000"/>
              </a:spcBef>
            </a:pPr>
            <a:endParaRPr lang="he-IL" altLang="en-US" sz="2000" b="1">
              <a:solidFill>
                <a:schemeClr val="bg1"/>
              </a:solidFill>
            </a:endParaRPr>
          </a:p>
        </p:txBody>
      </p:sp>
      <p:sp>
        <p:nvSpPr>
          <p:cNvPr id="16" name="מלבן 15"/>
          <p:cNvSpPr>
            <a:spLocks noChangeArrowheads="1"/>
          </p:cNvSpPr>
          <p:nvPr/>
        </p:nvSpPr>
        <p:spPr bwMode="auto">
          <a:xfrm>
            <a:off x="2955925" y="1247775"/>
            <a:ext cx="5864225" cy="4970463"/>
          </a:xfrm>
          <a:prstGeom prst="rect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8000" rIns="18000"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30000"/>
              </a:spcBef>
            </a:pPr>
            <a:endParaRPr lang="he-IL" altLang="en-US" sz="2000" b="1">
              <a:solidFill>
                <a:schemeClr val="bg1"/>
              </a:solidFill>
            </a:endParaRPr>
          </a:p>
        </p:txBody>
      </p:sp>
      <p:pic>
        <p:nvPicPr>
          <p:cNvPr id="9246" name="Picture 34" descr="TAULOGO_BLU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37225" y="6399213"/>
            <a:ext cx="3168650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2" name="מלבן 7"/>
          <p:cNvSpPr>
            <a:spLocks noChangeArrowheads="1"/>
          </p:cNvSpPr>
          <p:nvPr/>
        </p:nvSpPr>
        <p:spPr bwMode="auto">
          <a:xfrm>
            <a:off x="312738" y="2921000"/>
            <a:ext cx="2643187" cy="1576388"/>
          </a:xfrm>
          <a:prstGeom prst="rect">
            <a:avLst/>
          </a:prstGeom>
          <a:solidFill>
            <a:schemeClr val="accent1">
              <a:alpha val="74901"/>
            </a:schemeClr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lIns="18000" rIns="18000"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30000"/>
              </a:spcBef>
            </a:pPr>
            <a:r>
              <a:rPr lang="he-IL" altLang="en-US" sz="5400" b="1">
                <a:solidFill>
                  <a:schemeClr val="bg1"/>
                </a:solidFill>
              </a:rPr>
              <a:t>9</a:t>
            </a:r>
            <a:r>
              <a:rPr lang="en-US" altLang="en-US" sz="2800" b="1">
                <a:solidFill>
                  <a:schemeClr val="bg1"/>
                </a:solidFill>
              </a:rPr>
              <a:t/>
            </a:r>
            <a:br>
              <a:rPr lang="en-US" altLang="en-US" sz="2800" b="1">
                <a:solidFill>
                  <a:schemeClr val="bg1"/>
                </a:solidFill>
              </a:rPr>
            </a:br>
            <a:r>
              <a:rPr lang="en-US" altLang="en-US" b="1">
                <a:solidFill>
                  <a:schemeClr val="bg1"/>
                </a:solidFill>
              </a:rPr>
              <a:t>faculties</a:t>
            </a:r>
            <a:endParaRPr lang="he-IL" altLang="en-US" sz="2800" b="1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animBg="1"/>
      <p:bldP spid="6151" grpId="0" animBg="1"/>
      <p:bldP spid="6153" grpId="0" animBg="1"/>
      <p:bldP spid="6162" grpId="0" animBg="1"/>
      <p:bldP spid="19" grpId="0" animBg="1"/>
      <p:bldP spid="22" grpId="0" animBg="1"/>
      <p:bldP spid="23" grpId="0" animBg="1"/>
      <p:bldP spid="24" grpId="0" animBg="1"/>
      <p:bldP spid="5" grpId="0" animBg="1"/>
      <p:bldP spid="16" grpId="0" animBg="1"/>
      <p:bldP spid="615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/>
          </p:cNvSpPr>
          <p:nvPr/>
        </p:nvSpPr>
        <p:spPr bwMode="auto">
          <a:xfrm>
            <a:off x="1692275" y="115888"/>
            <a:ext cx="5975350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en-US" sz="360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pitchFamily="34" charset="0"/>
              </a:rPr>
              <a:t>TAU: Academic standing</a:t>
            </a:r>
            <a:endParaRPr lang="he-IL" altLang="en-US" sz="3600">
              <a:solidFill>
                <a:srgbClr val="0033CC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pitchFamily="34" charset="0"/>
            </a:endParaRPr>
          </a:p>
        </p:txBody>
      </p:sp>
      <p:pic>
        <p:nvPicPr>
          <p:cNvPr id="11266" name="Picture 12" descr="TAULOGO_BLU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37225" y="6399213"/>
            <a:ext cx="3168650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קבוצה 3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2238" y="884238"/>
            <a:ext cx="8650287" cy="487045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3059113" y="836613"/>
            <a:ext cx="28130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>
                <a:solidFill>
                  <a:schemeClr val="folHlink"/>
                </a:solidFill>
                <a:latin typeface="Arial" charset="0"/>
                <a:ea typeface="ＭＳ Ｐゴシック" charset="0"/>
                <a:cs typeface="Arial" charset="0"/>
              </a:rPr>
              <a:t>Shanghai 2012: #101-150</a:t>
            </a:r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3059113" y="1117600"/>
            <a:ext cx="2393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>
                <a:solidFill>
                  <a:srgbClr val="0033CC"/>
                </a:solidFill>
                <a:latin typeface="Arial" charset="0"/>
                <a:ea typeface="ＭＳ Ｐゴシック" charset="0"/>
                <a:cs typeface="Arial" charset="0"/>
              </a:rPr>
              <a:t>Times HE 2012: #158</a:t>
            </a:r>
          </a:p>
        </p:txBody>
      </p:sp>
      <p:sp>
        <p:nvSpPr>
          <p:cNvPr id="11270" name="Rectangle 2"/>
          <p:cNvSpPr>
            <a:spLocks noChangeArrowheads="1"/>
          </p:cNvSpPr>
          <p:nvPr/>
        </p:nvSpPr>
        <p:spPr bwMode="auto">
          <a:xfrm>
            <a:off x="-36513" y="5805488"/>
            <a:ext cx="9432926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61963" indent="-28575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lnSpc>
                <a:spcPct val="130000"/>
              </a:lnSpc>
              <a:buClr>
                <a:srgbClr val="17375E"/>
              </a:buClr>
              <a:buFont typeface="Arial" pitchFamily="34" charset="0"/>
              <a:buChar char="•"/>
            </a:pPr>
            <a:r>
              <a:rPr lang="en-US" altLang="en-US" sz="1800">
                <a:solidFill>
                  <a:srgbClr val="000000"/>
                </a:solidFill>
                <a:latin typeface="Century Gothic" pitchFamily="34" charset="0"/>
              </a:rPr>
              <a:t> Top ranking in many disciplines (</a:t>
            </a:r>
            <a:r>
              <a:rPr lang="en-US" altLang="en-US" sz="1800">
                <a:solidFill>
                  <a:srgbClr val="FF0000"/>
                </a:solidFill>
                <a:latin typeface="Century Gothic" pitchFamily="34" charset="0"/>
              </a:rPr>
              <a:t>Materials</a:t>
            </a:r>
            <a:r>
              <a:rPr lang="en-US" altLang="en-US" sz="1800">
                <a:solidFill>
                  <a:srgbClr val="000000"/>
                </a:solidFill>
                <a:latin typeface="Century Gothic" pitchFamily="34" charset="0"/>
              </a:rPr>
              <a:t>, Chemistry, CS, Nanosciences, etc.)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 idx="4294967295"/>
          </p:nvPr>
        </p:nvSpPr>
        <p:spPr>
          <a:solidFill>
            <a:schemeClr val="tx1">
              <a:alpha val="0"/>
            </a:schemeClr>
          </a:solidFill>
        </p:spPr>
        <p:txBody>
          <a:bodyPr lIns="91440" tIns="45720" rIns="91440" bIns="45720" anchor="ctr"/>
          <a:lstStyle/>
          <a:p>
            <a:pPr algn="ctr"/>
            <a:r>
              <a:rPr lang="en-US" altLang="en-US" smtClean="0">
                <a:solidFill>
                  <a:srgbClr val="0033CC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ＭＳ Ｐゴシック" pitchFamily="34" charset="-128"/>
              </a:rPr>
              <a:t>Taiwan Ranking 2012</a:t>
            </a:r>
            <a:endParaRPr lang="he-IL" altLang="en-US" smtClean="0">
              <a:solidFill>
                <a:srgbClr val="0033CC"/>
              </a:solidFill>
              <a:effectLst>
                <a:outerShdw blurRad="38100" dist="38100" dir="2700000" algn="tl">
                  <a:srgbClr val="FFFFFF"/>
                </a:outerShdw>
              </a:effectLst>
              <a:ea typeface="ＭＳ Ｐゴシック" pitchFamily="34" charset="-128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750" y="3429000"/>
            <a:ext cx="8208963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1650" y="966788"/>
            <a:ext cx="8174038" cy="151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4825" y="2420938"/>
            <a:ext cx="8208963" cy="10080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מלבן 2"/>
          <p:cNvSpPr>
            <a:spLocks noChangeArrowheads="1"/>
          </p:cNvSpPr>
          <p:nvPr/>
        </p:nvSpPr>
        <p:spPr bwMode="auto">
          <a:xfrm>
            <a:off x="539750" y="3933825"/>
            <a:ext cx="8208963" cy="358775"/>
          </a:xfrm>
          <a:prstGeom prst="rect">
            <a:avLst/>
          </a:prstGeom>
          <a:noFill/>
          <a:ln w="28575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8000" rIns="18000"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30000"/>
              </a:spcBef>
            </a:pPr>
            <a:endParaRPr lang="en-US" altLang="en-US" sz="2000" b="1">
              <a:solidFill>
                <a:schemeClr val="bg1"/>
              </a:solidFill>
            </a:endParaRPr>
          </a:p>
        </p:txBody>
      </p:sp>
      <p:pic>
        <p:nvPicPr>
          <p:cNvPr id="13318" name="Picture 12" descr="TAULOGO_BLU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37225" y="6399213"/>
            <a:ext cx="3168650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/>
          </p:cNvSpPr>
          <p:nvPr/>
        </p:nvSpPr>
        <p:spPr bwMode="auto">
          <a:xfrm>
            <a:off x="1692275" y="115888"/>
            <a:ext cx="5975350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en-US" sz="360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pitchFamily="34" charset="0"/>
              </a:rPr>
              <a:t>TAU International</a:t>
            </a:r>
            <a:endParaRPr lang="he-IL" altLang="en-US" sz="3600">
              <a:solidFill>
                <a:srgbClr val="0033CC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pitchFamily="34" charset="0"/>
            </a:endParaRPr>
          </a:p>
        </p:txBody>
      </p:sp>
      <p:pic>
        <p:nvPicPr>
          <p:cNvPr id="15362" name="Picture 3" descr="TAULOGO_BLU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37225" y="6399213"/>
            <a:ext cx="3168650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2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50" y="771525"/>
            <a:ext cx="8856663" cy="530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קבוצה 3"/>
          <p:cNvGrpSpPr/>
          <p:nvPr/>
        </p:nvGrpSpPr>
        <p:grpSpPr>
          <a:xfrm>
            <a:off x="251396" y="900770"/>
            <a:ext cx="8497068" cy="4832486"/>
            <a:chOff x="251396" y="900770"/>
            <a:chExt cx="8497068" cy="3237919"/>
          </a:xfrm>
          <a:solidFill>
            <a:schemeClr val="tx1">
              <a:alpha val="75000"/>
            </a:schemeClr>
          </a:solidFill>
        </p:grpSpPr>
        <p:sp>
          <p:nvSpPr>
            <p:cNvPr id="6148" name="מלבן 3"/>
            <p:cNvSpPr>
              <a:spLocks noChangeArrowheads="1"/>
            </p:cNvSpPr>
            <p:nvPr/>
          </p:nvSpPr>
          <p:spPr bwMode="auto">
            <a:xfrm>
              <a:off x="251396" y="900770"/>
              <a:ext cx="2643304" cy="1459279"/>
            </a:xfrm>
            <a:prstGeom prst="rect">
              <a:avLst/>
            </a:prstGeom>
            <a:grpFill/>
            <a:ln w="28575" algn="ctr">
              <a:solidFill>
                <a:schemeClr val="tx1"/>
              </a:solidFill>
              <a:round/>
              <a:headEnd/>
              <a:tailEnd/>
            </a:ln>
            <a:extLst/>
          </p:spPr>
          <p:txBody>
            <a:bodyPr wrap="none" lIns="18000" rIns="18000" anchor="ctr"/>
            <a:lstStyle/>
            <a:p>
              <a:pPr algn="ctr">
                <a:spcBef>
                  <a:spcPct val="30000"/>
                </a:spcBef>
                <a:defRPr/>
              </a:pPr>
              <a:r>
                <a:rPr lang="he-IL" sz="5400" b="1" dirty="0">
                  <a:solidFill>
                    <a:schemeClr val="bg1"/>
                  </a:solidFill>
                  <a:ea typeface="+mn-ea"/>
                  <a:cs typeface="Arial" pitchFamily="34" charset="0"/>
                </a:rPr>
                <a:t>1,200 </a:t>
              </a:r>
              <a:r>
                <a:rPr lang="en-US" sz="2800" b="1" dirty="0">
                  <a:solidFill>
                    <a:schemeClr val="bg1"/>
                  </a:solidFill>
                  <a:ea typeface="+mn-ea"/>
                  <a:cs typeface="Arial" pitchFamily="34" charset="0"/>
                </a:rPr>
                <a:t/>
              </a:r>
              <a:br>
                <a:rPr lang="en-US" sz="2800" b="1" dirty="0">
                  <a:solidFill>
                    <a:schemeClr val="bg1"/>
                  </a:solidFill>
                  <a:ea typeface="+mn-ea"/>
                  <a:cs typeface="Arial" pitchFamily="34" charset="0"/>
                </a:rPr>
              </a:br>
              <a:r>
                <a:rPr lang="en-US" sz="2400" b="1" dirty="0">
                  <a:solidFill>
                    <a:schemeClr val="bg1"/>
                  </a:solidFill>
                  <a:ea typeface="+mn-ea"/>
                  <a:cs typeface="Arial" pitchFamily="34" charset="0"/>
                </a:rPr>
                <a:t>int’l students</a:t>
              </a:r>
              <a:endParaRPr lang="he-IL" sz="2400" b="1" dirty="0">
                <a:solidFill>
                  <a:schemeClr val="bg1"/>
                </a:solidFill>
                <a:ea typeface="+mn-ea"/>
                <a:cs typeface="Arial" pitchFamily="34" charset="0"/>
              </a:endParaRPr>
            </a:p>
          </p:txBody>
        </p:sp>
        <p:sp>
          <p:nvSpPr>
            <p:cNvPr id="6151" name="מלבן 6"/>
            <p:cNvSpPr>
              <a:spLocks noChangeArrowheads="1"/>
            </p:cNvSpPr>
            <p:nvPr/>
          </p:nvSpPr>
          <p:spPr bwMode="auto">
            <a:xfrm>
              <a:off x="3146030" y="2671987"/>
              <a:ext cx="2645384" cy="1457136"/>
            </a:xfrm>
            <a:prstGeom prst="rect">
              <a:avLst/>
            </a:prstGeom>
            <a:grpFill/>
            <a:ln w="28575" algn="ctr">
              <a:solidFill>
                <a:schemeClr val="tx1"/>
              </a:solidFill>
              <a:round/>
              <a:headEnd/>
              <a:tailEnd/>
            </a:ln>
            <a:extLst/>
          </p:spPr>
          <p:txBody>
            <a:bodyPr wrap="none" lIns="18000" rIns="18000" anchor="ctr"/>
            <a:lstStyle/>
            <a:p>
              <a:pPr algn="ctr">
                <a:spcBef>
                  <a:spcPct val="30000"/>
                </a:spcBef>
                <a:defRPr/>
              </a:pPr>
              <a:r>
                <a:rPr lang="en-US" sz="5400" b="1" dirty="0">
                  <a:solidFill>
                    <a:schemeClr val="bg1"/>
                  </a:solidFill>
                  <a:ea typeface="+mn-ea"/>
                  <a:cs typeface="Arial" pitchFamily="34" charset="0"/>
                </a:rPr>
                <a:t>400</a:t>
              </a:r>
              <a:r>
                <a:rPr lang="en-US" sz="2800" b="1" dirty="0">
                  <a:solidFill>
                    <a:schemeClr val="bg1"/>
                  </a:solidFill>
                  <a:ea typeface="+mn-ea"/>
                  <a:cs typeface="Arial" pitchFamily="34" charset="0"/>
                </a:rPr>
                <a:t/>
              </a:r>
              <a:br>
                <a:rPr lang="en-US" sz="2800" b="1" dirty="0">
                  <a:solidFill>
                    <a:schemeClr val="bg1"/>
                  </a:solidFill>
                  <a:ea typeface="+mn-ea"/>
                  <a:cs typeface="Arial" pitchFamily="34" charset="0"/>
                </a:rPr>
              </a:br>
              <a:r>
                <a:rPr lang="en-US" sz="2000" b="1" dirty="0">
                  <a:solidFill>
                    <a:schemeClr val="bg1"/>
                  </a:solidFill>
                  <a:ea typeface="+mn-ea"/>
                  <a:cs typeface="Arial" pitchFamily="34" charset="0"/>
                </a:rPr>
                <a:t>study abroad students</a:t>
              </a:r>
              <a:endParaRPr lang="he-IL" sz="2800" b="1" dirty="0">
                <a:solidFill>
                  <a:schemeClr val="bg1"/>
                </a:solidFill>
                <a:ea typeface="+mn-ea"/>
                <a:cs typeface="Arial" pitchFamily="34" charset="0"/>
              </a:endParaRPr>
            </a:p>
          </p:txBody>
        </p:sp>
        <p:sp>
          <p:nvSpPr>
            <p:cNvPr id="6153" name="מלבן 8"/>
            <p:cNvSpPr>
              <a:spLocks noChangeArrowheads="1"/>
            </p:cNvSpPr>
            <p:nvPr/>
          </p:nvSpPr>
          <p:spPr bwMode="auto">
            <a:xfrm>
              <a:off x="6105160" y="2681553"/>
              <a:ext cx="2643304" cy="1457136"/>
            </a:xfrm>
            <a:prstGeom prst="rect">
              <a:avLst/>
            </a:prstGeom>
            <a:grpFill/>
            <a:ln w="28575" algn="ctr">
              <a:solidFill>
                <a:schemeClr val="tx1"/>
              </a:solidFill>
              <a:round/>
              <a:headEnd/>
              <a:tailEnd/>
            </a:ln>
            <a:extLst/>
          </p:spPr>
          <p:txBody>
            <a:bodyPr wrap="none" lIns="18000" rIns="18000" anchor="ctr"/>
            <a:lstStyle/>
            <a:p>
              <a:pPr algn="ctr">
                <a:spcBef>
                  <a:spcPct val="30000"/>
                </a:spcBef>
                <a:defRPr/>
              </a:pPr>
              <a:r>
                <a:rPr lang="en-US" sz="5400" b="1" dirty="0">
                  <a:solidFill>
                    <a:schemeClr val="bg1"/>
                  </a:solidFill>
                  <a:ea typeface="+mn-ea"/>
                  <a:cs typeface="Arial" pitchFamily="34" charset="0"/>
                </a:rPr>
                <a:t>60</a:t>
              </a:r>
              <a:r>
                <a:rPr lang="en-US" sz="2800" b="1" dirty="0">
                  <a:solidFill>
                    <a:schemeClr val="bg1"/>
                  </a:solidFill>
                  <a:ea typeface="+mn-ea"/>
                  <a:cs typeface="Arial" pitchFamily="34" charset="0"/>
                </a:rPr>
                <a:t/>
              </a:r>
              <a:br>
                <a:rPr lang="en-US" sz="2800" b="1" dirty="0">
                  <a:solidFill>
                    <a:schemeClr val="bg1"/>
                  </a:solidFill>
                  <a:ea typeface="+mn-ea"/>
                  <a:cs typeface="Arial" pitchFamily="34" charset="0"/>
                </a:rPr>
              </a:br>
              <a:r>
                <a:rPr lang="en-US" sz="2400" b="1" dirty="0">
                  <a:solidFill>
                    <a:schemeClr val="bg1"/>
                  </a:solidFill>
                  <a:ea typeface="+mn-ea"/>
                  <a:cs typeface="Arial" pitchFamily="34" charset="0"/>
                </a:rPr>
                <a:t>origin countries</a:t>
              </a:r>
              <a:endParaRPr lang="he-IL" sz="2800" b="1" dirty="0">
                <a:solidFill>
                  <a:schemeClr val="bg1"/>
                </a:solidFill>
                <a:ea typeface="+mn-ea"/>
                <a:cs typeface="Arial" pitchFamily="34" charset="0"/>
              </a:endParaRPr>
            </a:p>
          </p:txBody>
        </p:sp>
        <p:sp>
          <p:nvSpPr>
            <p:cNvPr id="6162" name="מלבן 17"/>
            <p:cNvSpPr>
              <a:spLocks noChangeArrowheads="1"/>
            </p:cNvSpPr>
            <p:nvPr/>
          </p:nvSpPr>
          <p:spPr bwMode="auto">
            <a:xfrm>
              <a:off x="251396" y="2681553"/>
              <a:ext cx="2643304" cy="1457136"/>
            </a:xfrm>
            <a:prstGeom prst="rect">
              <a:avLst/>
            </a:prstGeom>
            <a:grpFill/>
            <a:ln w="28575" algn="ctr">
              <a:solidFill>
                <a:schemeClr val="tx1"/>
              </a:solidFill>
              <a:round/>
              <a:headEnd/>
              <a:tailEnd/>
            </a:ln>
            <a:extLst/>
          </p:spPr>
          <p:txBody>
            <a:bodyPr wrap="none" lIns="18000" rIns="18000" anchor="ctr"/>
            <a:lstStyle/>
            <a:p>
              <a:pPr algn="ctr">
                <a:spcBef>
                  <a:spcPct val="30000"/>
                </a:spcBef>
                <a:defRPr/>
              </a:pPr>
              <a:r>
                <a:rPr lang="en-US" sz="5400" b="1" dirty="0">
                  <a:solidFill>
                    <a:schemeClr val="bg1"/>
                  </a:solidFill>
                  <a:ea typeface="+mn-ea"/>
                  <a:cs typeface="Arial" pitchFamily="34" charset="0"/>
                </a:rPr>
                <a:t>1</a:t>
              </a:r>
              <a:br>
                <a:rPr lang="en-US" sz="5400" b="1" dirty="0">
                  <a:solidFill>
                    <a:schemeClr val="bg1"/>
                  </a:solidFill>
                  <a:ea typeface="+mn-ea"/>
                  <a:cs typeface="Arial" pitchFamily="34" charset="0"/>
                </a:rPr>
              </a:br>
              <a:r>
                <a:rPr lang="en-US" sz="2400" b="1" dirty="0">
                  <a:solidFill>
                    <a:schemeClr val="bg1"/>
                  </a:solidFill>
                  <a:ea typeface="+mn-ea"/>
                  <a:cs typeface="Arial" pitchFamily="34" charset="0"/>
                </a:rPr>
                <a:t>MD program</a:t>
              </a:r>
              <a:endParaRPr lang="he-IL" sz="2400" b="1" dirty="0">
                <a:solidFill>
                  <a:schemeClr val="bg1"/>
                </a:solidFill>
                <a:ea typeface="+mn-ea"/>
                <a:cs typeface="Arial" pitchFamily="34" charset="0"/>
              </a:endParaRPr>
            </a:p>
          </p:txBody>
        </p:sp>
        <p:sp>
          <p:nvSpPr>
            <p:cNvPr id="21" name="מלבן 6"/>
            <p:cNvSpPr>
              <a:spLocks noChangeArrowheads="1"/>
            </p:cNvSpPr>
            <p:nvPr/>
          </p:nvSpPr>
          <p:spPr bwMode="auto">
            <a:xfrm>
              <a:off x="3146030" y="902913"/>
              <a:ext cx="2645384" cy="1457136"/>
            </a:xfrm>
            <a:prstGeom prst="rect">
              <a:avLst/>
            </a:prstGeom>
            <a:grpFill/>
            <a:ln w="28575" algn="ctr">
              <a:solidFill>
                <a:schemeClr val="tx1"/>
              </a:solidFill>
              <a:round/>
              <a:headEnd/>
              <a:tailEnd/>
            </a:ln>
            <a:extLst/>
          </p:spPr>
          <p:txBody>
            <a:bodyPr wrap="none" lIns="18000" rIns="18000" anchor="ctr"/>
            <a:lstStyle/>
            <a:p>
              <a:pPr algn="ctr">
                <a:spcBef>
                  <a:spcPct val="30000"/>
                </a:spcBef>
                <a:defRPr/>
              </a:pPr>
              <a:r>
                <a:rPr lang="en-US" sz="5400" b="1" dirty="0">
                  <a:solidFill>
                    <a:schemeClr val="bg1"/>
                  </a:solidFill>
                  <a:ea typeface="+mn-ea"/>
                  <a:cs typeface="Arial" pitchFamily="34" charset="0"/>
                </a:rPr>
                <a:t>14</a:t>
              </a:r>
              <a:r>
                <a:rPr lang="en-US" sz="2800" b="1" dirty="0">
                  <a:solidFill>
                    <a:schemeClr val="bg1"/>
                  </a:solidFill>
                  <a:ea typeface="+mn-ea"/>
                  <a:cs typeface="Arial" pitchFamily="34" charset="0"/>
                </a:rPr>
                <a:t/>
              </a:r>
              <a:br>
                <a:rPr lang="en-US" sz="2800" b="1" dirty="0">
                  <a:solidFill>
                    <a:schemeClr val="bg1"/>
                  </a:solidFill>
                  <a:ea typeface="+mn-ea"/>
                  <a:cs typeface="Arial" pitchFamily="34" charset="0"/>
                </a:rPr>
              </a:br>
              <a:r>
                <a:rPr lang="en-US" sz="2400" b="1" dirty="0">
                  <a:solidFill>
                    <a:schemeClr val="bg1"/>
                  </a:solidFill>
                  <a:ea typeface="+mn-ea"/>
                  <a:cs typeface="Arial" pitchFamily="34" charset="0"/>
                </a:rPr>
                <a:t>MA programs</a:t>
              </a:r>
              <a:endParaRPr lang="he-IL" sz="2800" b="1" dirty="0">
                <a:solidFill>
                  <a:schemeClr val="bg1"/>
                </a:solidFill>
                <a:ea typeface="+mn-ea"/>
                <a:cs typeface="Arial" pitchFamily="34" charset="0"/>
              </a:endParaRPr>
            </a:p>
          </p:txBody>
        </p:sp>
        <p:sp>
          <p:nvSpPr>
            <p:cNvPr id="22" name="מלבן 6"/>
            <p:cNvSpPr>
              <a:spLocks noChangeArrowheads="1"/>
            </p:cNvSpPr>
            <p:nvPr/>
          </p:nvSpPr>
          <p:spPr bwMode="auto">
            <a:xfrm>
              <a:off x="6103080" y="902913"/>
              <a:ext cx="2645384" cy="1457136"/>
            </a:xfrm>
            <a:prstGeom prst="rect">
              <a:avLst/>
            </a:prstGeom>
            <a:grpFill/>
            <a:ln w="28575" algn="ctr">
              <a:solidFill>
                <a:schemeClr val="tx1"/>
              </a:solidFill>
              <a:round/>
              <a:headEnd/>
              <a:tailEnd/>
            </a:ln>
            <a:extLst/>
          </p:spPr>
          <p:txBody>
            <a:bodyPr wrap="none" lIns="18000" rIns="18000" anchor="ctr"/>
            <a:lstStyle/>
            <a:p>
              <a:pPr algn="ctr">
                <a:spcBef>
                  <a:spcPct val="30000"/>
                </a:spcBef>
                <a:defRPr/>
              </a:pPr>
              <a:r>
                <a:rPr lang="en-US" sz="5400" b="1" dirty="0">
                  <a:solidFill>
                    <a:schemeClr val="bg1"/>
                  </a:solidFill>
                  <a:ea typeface="+mn-ea"/>
                  <a:cs typeface="Arial" pitchFamily="34" charset="0"/>
                </a:rPr>
                <a:t>2</a:t>
              </a:r>
              <a:r>
                <a:rPr lang="en-US" sz="2800" b="1" dirty="0">
                  <a:solidFill>
                    <a:schemeClr val="bg1"/>
                  </a:solidFill>
                  <a:ea typeface="+mn-ea"/>
                  <a:cs typeface="Arial" pitchFamily="34" charset="0"/>
                </a:rPr>
                <a:t/>
              </a:r>
              <a:br>
                <a:rPr lang="en-US" sz="2800" b="1" dirty="0">
                  <a:solidFill>
                    <a:schemeClr val="bg1"/>
                  </a:solidFill>
                  <a:ea typeface="+mn-ea"/>
                  <a:cs typeface="Arial" pitchFamily="34" charset="0"/>
                </a:rPr>
              </a:br>
              <a:r>
                <a:rPr lang="en-US" sz="2400" b="1" dirty="0">
                  <a:solidFill>
                    <a:schemeClr val="bg1"/>
                  </a:solidFill>
                  <a:ea typeface="+mn-ea"/>
                  <a:cs typeface="Arial" pitchFamily="34" charset="0"/>
                </a:rPr>
                <a:t>BA/BSc. programs</a:t>
              </a:r>
              <a:endParaRPr lang="he-IL" sz="2800" b="1" dirty="0">
                <a:solidFill>
                  <a:schemeClr val="bg1"/>
                </a:solidFill>
                <a:ea typeface="+mn-ea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620713"/>
          </a:xfrm>
          <a:solidFill>
            <a:srgbClr val="C0C0C0"/>
          </a:solidFill>
        </p:spPr>
        <p:txBody>
          <a:bodyPr/>
          <a:lstStyle/>
          <a:p>
            <a:pPr eaLnBrk="1" hangingPunct="1"/>
            <a:r>
              <a:rPr lang="en-US" altLang="en-US" sz="3200" b="1" smtClean="0">
                <a:solidFill>
                  <a:srgbClr val="000090"/>
                </a:solidFill>
                <a:latin typeface="Corbel" pitchFamily="34" charset="0"/>
                <a:ea typeface="ＭＳ Ｐゴシック" pitchFamily="34" charset="-128"/>
              </a:rPr>
              <a:t>Areal view of  TAU Campus</a:t>
            </a:r>
          </a:p>
        </p:txBody>
      </p:sp>
      <p:pic>
        <p:nvPicPr>
          <p:cNvPr id="17410" name="Picture 3" descr="תצלום אוויר - טיילת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0713"/>
            <a:ext cx="9180513" cy="6237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06" name="Text Box 6"/>
          <p:cNvSpPr txBox="1">
            <a:spLocks noChangeArrowheads="1"/>
          </p:cNvSpPr>
          <p:nvPr/>
        </p:nvSpPr>
        <p:spPr bwMode="auto">
          <a:xfrm rot="-1162319">
            <a:off x="4859338" y="5300663"/>
            <a:ext cx="216058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rtl="1" eaLnBrk="1" hangingPunct="1">
              <a:spcBef>
                <a:spcPct val="50000"/>
              </a:spcBef>
            </a:pPr>
            <a:r>
              <a:rPr lang="en-US" altLang="en-US" sz="18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pitchFamily="34" charset="0"/>
              </a:rPr>
              <a:t>Science Promenade</a:t>
            </a:r>
          </a:p>
        </p:txBody>
      </p:sp>
      <p:sp>
        <p:nvSpPr>
          <p:cNvPr id="13317" name="Line 8"/>
          <p:cNvSpPr>
            <a:spLocks noChangeShapeType="1"/>
          </p:cNvSpPr>
          <p:nvPr/>
        </p:nvSpPr>
        <p:spPr bwMode="auto">
          <a:xfrm flipV="1">
            <a:off x="3924300" y="3068638"/>
            <a:ext cx="2160588" cy="64770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13318" name="Line 9"/>
          <p:cNvSpPr>
            <a:spLocks noChangeShapeType="1"/>
          </p:cNvSpPr>
          <p:nvPr/>
        </p:nvSpPr>
        <p:spPr bwMode="auto">
          <a:xfrm>
            <a:off x="3924300" y="3716338"/>
            <a:ext cx="863600" cy="217487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13319" name="Line 10"/>
          <p:cNvSpPr>
            <a:spLocks noChangeShapeType="1"/>
          </p:cNvSpPr>
          <p:nvPr/>
        </p:nvSpPr>
        <p:spPr bwMode="auto">
          <a:xfrm flipV="1">
            <a:off x="684213" y="3933825"/>
            <a:ext cx="4103687" cy="935038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13320" name="Line 11"/>
          <p:cNvSpPr>
            <a:spLocks noChangeShapeType="1"/>
          </p:cNvSpPr>
          <p:nvPr/>
        </p:nvSpPr>
        <p:spPr bwMode="auto">
          <a:xfrm>
            <a:off x="684213" y="4868863"/>
            <a:ext cx="2879725" cy="936625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13321" name="Line 12"/>
          <p:cNvSpPr>
            <a:spLocks noChangeShapeType="1"/>
          </p:cNvSpPr>
          <p:nvPr/>
        </p:nvSpPr>
        <p:spPr bwMode="auto">
          <a:xfrm flipV="1">
            <a:off x="3563938" y="4953000"/>
            <a:ext cx="5435600" cy="852488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13322" name="Line 13"/>
          <p:cNvSpPr>
            <a:spLocks noChangeShapeType="1"/>
          </p:cNvSpPr>
          <p:nvPr/>
        </p:nvSpPr>
        <p:spPr bwMode="auto">
          <a:xfrm>
            <a:off x="6084888" y="3068638"/>
            <a:ext cx="2879725" cy="360362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13323" name="AutoShape 16"/>
          <p:cNvSpPr>
            <a:spLocks noChangeArrowheads="1"/>
          </p:cNvSpPr>
          <p:nvPr/>
        </p:nvSpPr>
        <p:spPr bwMode="auto">
          <a:xfrm rot="20287916" flipV="1">
            <a:off x="6948488" y="5013325"/>
            <a:ext cx="360362" cy="147638"/>
          </a:xfrm>
          <a:prstGeom prst="rightArrow">
            <a:avLst>
              <a:gd name="adj1" fmla="val 50000"/>
              <a:gd name="adj2" fmla="val 61021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rtl="1" eaLnBrk="1" hangingPunct="1"/>
            <a:endParaRPr lang="he-IL" altLang="en-US" sz="1800">
              <a:latin typeface="Corbel" pitchFamily="34" charset="0"/>
              <a:cs typeface="Arial" pitchFamily="34" charset="0"/>
            </a:endParaRPr>
          </a:p>
        </p:txBody>
      </p:sp>
      <p:sp>
        <p:nvSpPr>
          <p:cNvPr id="13324" name="AutoShape 17"/>
          <p:cNvSpPr>
            <a:spLocks noChangeArrowheads="1"/>
          </p:cNvSpPr>
          <p:nvPr/>
        </p:nvSpPr>
        <p:spPr bwMode="auto">
          <a:xfrm rot="-987601">
            <a:off x="4572000" y="5805488"/>
            <a:ext cx="431800" cy="142875"/>
          </a:xfrm>
          <a:prstGeom prst="leftArrow">
            <a:avLst>
              <a:gd name="adj1" fmla="val 50000"/>
              <a:gd name="adj2" fmla="val 75556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rtl="1" eaLnBrk="1" hangingPunct="1"/>
            <a:endParaRPr lang="he-IL" altLang="en-US" sz="1800">
              <a:latin typeface="Corbel" pitchFamily="34" charset="0"/>
              <a:cs typeface="Arial" pitchFamily="34" charset="0"/>
            </a:endParaRPr>
          </a:p>
        </p:txBody>
      </p:sp>
      <p:sp>
        <p:nvSpPr>
          <p:cNvPr id="13325" name="Line 18"/>
          <p:cNvSpPr>
            <a:spLocks noChangeShapeType="1"/>
          </p:cNvSpPr>
          <p:nvPr/>
        </p:nvSpPr>
        <p:spPr bwMode="auto">
          <a:xfrm>
            <a:off x="8964613" y="3429000"/>
            <a:ext cx="71437" cy="152400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102419" name="Text Box 19"/>
          <p:cNvSpPr txBox="1">
            <a:spLocks noChangeArrowheads="1"/>
          </p:cNvSpPr>
          <p:nvPr/>
        </p:nvSpPr>
        <p:spPr bwMode="auto">
          <a:xfrm>
            <a:off x="2051050" y="6188075"/>
            <a:ext cx="15843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rtl="1" eaLnBrk="1" hangingPunct="1">
              <a:spcBef>
                <a:spcPct val="50000"/>
              </a:spcBef>
            </a:pPr>
            <a:r>
              <a:rPr lang="en-US" altLang="en-US" sz="16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pitchFamily="34" charset="0"/>
              </a:rPr>
              <a:t>Train Station</a:t>
            </a:r>
          </a:p>
        </p:txBody>
      </p:sp>
      <p:sp>
        <p:nvSpPr>
          <p:cNvPr id="13327" name="AutoShape 20"/>
          <p:cNvSpPr>
            <a:spLocks noChangeArrowheads="1"/>
          </p:cNvSpPr>
          <p:nvPr/>
        </p:nvSpPr>
        <p:spPr bwMode="auto">
          <a:xfrm rot="-1755857">
            <a:off x="1836738" y="6526213"/>
            <a:ext cx="431800" cy="142875"/>
          </a:xfrm>
          <a:prstGeom prst="leftArrow">
            <a:avLst>
              <a:gd name="adj1" fmla="val 50000"/>
              <a:gd name="adj2" fmla="val 75556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rtl="1" eaLnBrk="1" hangingPunct="1"/>
            <a:endParaRPr lang="he-IL" altLang="en-US" sz="1800">
              <a:latin typeface="Corbel" pitchFamily="34" charset="0"/>
              <a:cs typeface="Arial" pitchFamily="34" charset="0"/>
            </a:endParaRPr>
          </a:p>
        </p:txBody>
      </p:sp>
      <p:sp>
        <p:nvSpPr>
          <p:cNvPr id="102421" name="Text Box 21"/>
          <p:cNvSpPr txBox="1">
            <a:spLocks noChangeArrowheads="1"/>
          </p:cNvSpPr>
          <p:nvPr/>
        </p:nvSpPr>
        <p:spPr bwMode="auto">
          <a:xfrm>
            <a:off x="6156325" y="6021388"/>
            <a:ext cx="2160588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rtl="1" eaLnBrk="1" hangingPunct="1">
              <a:spcBef>
                <a:spcPct val="50000"/>
              </a:spcBef>
            </a:pPr>
            <a:r>
              <a:rPr lang="en-US" altLang="en-US" sz="18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pitchFamily="34" charset="0"/>
              </a:rPr>
              <a:t>Ayalon Highway</a:t>
            </a:r>
          </a:p>
        </p:txBody>
      </p:sp>
      <p:sp>
        <p:nvSpPr>
          <p:cNvPr id="2" name="Freeform 1"/>
          <p:cNvSpPr/>
          <p:nvPr/>
        </p:nvSpPr>
        <p:spPr>
          <a:xfrm>
            <a:off x="5854700" y="3962400"/>
            <a:ext cx="1485900" cy="812800"/>
          </a:xfrm>
          <a:custGeom>
            <a:avLst/>
            <a:gdLst>
              <a:gd name="connsiteX0" fmla="*/ 838200 w 1485900"/>
              <a:gd name="connsiteY0" fmla="*/ 812800 h 812800"/>
              <a:gd name="connsiteX1" fmla="*/ 0 w 1485900"/>
              <a:gd name="connsiteY1" fmla="*/ 241300 h 812800"/>
              <a:gd name="connsiteX2" fmla="*/ 762000 w 1485900"/>
              <a:gd name="connsiteY2" fmla="*/ 0 h 812800"/>
              <a:gd name="connsiteX3" fmla="*/ 1485900 w 1485900"/>
              <a:gd name="connsiteY3" fmla="*/ 431800 h 812800"/>
              <a:gd name="connsiteX4" fmla="*/ 838200 w 1485900"/>
              <a:gd name="connsiteY4" fmla="*/ 812800 h 81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85900" h="812800">
                <a:moveTo>
                  <a:pt x="838200" y="812800"/>
                </a:moveTo>
                <a:lnTo>
                  <a:pt x="0" y="241300"/>
                </a:lnTo>
                <a:lnTo>
                  <a:pt x="762000" y="0"/>
                </a:lnTo>
                <a:lnTo>
                  <a:pt x="1485900" y="431800"/>
                </a:lnTo>
                <a:lnTo>
                  <a:pt x="838200" y="812800"/>
                </a:lnTo>
                <a:close/>
              </a:path>
            </a:pathLst>
          </a:cu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17425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516208">
            <a:off x="7164388" y="1989138"/>
            <a:ext cx="5080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el 4"/>
          <p:cNvSpPr>
            <a:spLocks noGrp="1"/>
          </p:cNvSpPr>
          <p:nvPr>
            <p:ph type="title" idx="4294967295"/>
          </p:nvPr>
        </p:nvSpPr>
        <p:spPr>
          <a:xfrm>
            <a:off x="179388" y="5895975"/>
            <a:ext cx="2425700" cy="446088"/>
          </a:xfrm>
        </p:spPr>
        <p:txBody>
          <a:bodyPr anchor="t"/>
          <a:lstStyle/>
          <a:p>
            <a:pPr eaLnBrk="1" hangingPunct="1"/>
            <a:r>
              <a:rPr lang="en-GB" altLang="en-US" sz="2000" b="1" smtClean="0">
                <a:ea typeface="ＭＳ Ｐゴシック" pitchFamily="34" charset="-128"/>
              </a:rPr>
              <a:t>Tel Aviv University</a:t>
            </a:r>
          </a:p>
        </p:txBody>
      </p:sp>
      <p:pic>
        <p:nvPicPr>
          <p:cNvPr id="19458" name="Picture 5" descr="TAULOGO_BLU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7225" y="6399213"/>
            <a:ext cx="3168650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6" descr="TAU_Map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6038" y="3403600"/>
            <a:ext cx="6300787" cy="290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7" descr="Wolfson Buildi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7225" y="920750"/>
            <a:ext cx="3178175" cy="238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11" descr="B05427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5088" y="1336675"/>
            <a:ext cx="3106737" cy="196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2" name="Picture 17" descr="Picture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38" y="1484313"/>
            <a:ext cx="2390775" cy="179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3" name="Picture 19" descr="handasa-4_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38" y="3382963"/>
            <a:ext cx="2390775" cy="239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2" name="Picture 10"/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83288" y="11113"/>
            <a:ext cx="1946275" cy="1293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33803" name="Picture 11"/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70338" y="12700"/>
            <a:ext cx="1979612" cy="1292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33804" name="Picture 12"/>
          <p:cNvPicPr>
            <a:picLocks noChangeAspect="1" noChangeArrowheads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01775" y="12700"/>
            <a:ext cx="2441575" cy="1292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ea typeface="ＭＳ Ｐゴシック" pitchFamily="34" charset="-128"/>
              </a:rPr>
              <a:t>Faculty/department involved.</a:t>
            </a:r>
          </a:p>
        </p:txBody>
      </p:sp>
      <p:sp>
        <p:nvSpPr>
          <p:cNvPr id="21506" name="Text Box 4"/>
          <p:cNvSpPr txBox="1">
            <a:spLocks noChangeArrowheads="1"/>
          </p:cNvSpPr>
          <p:nvPr/>
        </p:nvSpPr>
        <p:spPr bwMode="auto">
          <a:xfrm>
            <a:off x="401638" y="2244725"/>
            <a:ext cx="85725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en-US" altLang="en-US" sz="2800" b="1">
                <a:solidFill>
                  <a:srgbClr val="0033CC"/>
                </a:solidFill>
              </a:rPr>
              <a:t>Department of Materials Science and Engineering</a:t>
            </a:r>
          </a:p>
          <a:p>
            <a:pPr algn="ctr" eaLnBrk="1" hangingPunct="1"/>
            <a:r>
              <a:rPr lang="en-US" altLang="en-US" sz="2800" b="1">
                <a:solidFill>
                  <a:srgbClr val="0033CC"/>
                </a:solidFill>
              </a:rPr>
              <a:t>Faculty of Engineering</a:t>
            </a:r>
          </a:p>
        </p:txBody>
      </p:sp>
      <p:pic>
        <p:nvPicPr>
          <p:cNvPr id="21507" name="Picture 5" descr="TAULOGO_BLU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7225" y="6399213"/>
            <a:ext cx="3168650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U Leuven-Liggend-Achtergrond Wit">
  <a:themeElements>
    <a:clrScheme name="Aangepast 37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1D8DB0"/>
      </a:accent1>
      <a:accent2>
        <a:srgbClr val="116E8A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800080"/>
      </a:folHlink>
    </a:clrScheme>
    <a:fontScheme name="KULeuve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116E8A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corporate-KULeuven</Template>
  <TotalTime>6117</TotalTime>
  <Words>195</Words>
  <Application>Microsoft Office PowerPoint</Application>
  <PresentationFormat>On-screen Show (4:3)</PresentationFormat>
  <Paragraphs>78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Arial</vt:lpstr>
      <vt:lpstr>ＭＳ Ｐゴシック</vt:lpstr>
      <vt:lpstr>Courier New</vt:lpstr>
      <vt:lpstr>Trebuchet MS</vt:lpstr>
      <vt:lpstr>Calibri</vt:lpstr>
      <vt:lpstr>Arial Narrow</vt:lpstr>
      <vt:lpstr>Century Gothic</vt:lpstr>
      <vt:lpstr>Corbel</vt:lpstr>
      <vt:lpstr>KU Leuven-Liggend-Achtergrond Wit</vt:lpstr>
      <vt:lpstr>P7 – Tel Aviv University  Department of Materials Science and Engineering </vt:lpstr>
      <vt:lpstr>PowerPoint Presentation</vt:lpstr>
      <vt:lpstr>TAU structure</vt:lpstr>
      <vt:lpstr>PowerPoint Presentation</vt:lpstr>
      <vt:lpstr>Taiwan Ranking 2012</vt:lpstr>
      <vt:lpstr>PowerPoint Presentation</vt:lpstr>
      <vt:lpstr>Areal view of  TAU Campus</vt:lpstr>
      <vt:lpstr>Tel Aviv University</vt:lpstr>
      <vt:lpstr>Faculty/department involved.</vt:lpstr>
      <vt:lpstr>Local project team</vt:lpstr>
      <vt:lpstr>Contacts</vt:lpstr>
    </vt:vector>
  </TitlesOfParts>
  <Company>KULeuven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Peter Arras</dc:creator>
  <dc:description>MMATENG</dc:description>
  <cp:lastModifiedBy>ilan</cp:lastModifiedBy>
  <cp:revision>55</cp:revision>
  <dcterms:created xsi:type="dcterms:W3CDTF">2012-07-10T07:57:57Z</dcterms:created>
  <dcterms:modified xsi:type="dcterms:W3CDTF">2014-03-08T14:47:22Z</dcterms:modified>
</cp:coreProperties>
</file>