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12"/>
  </p:notesMasterIdLst>
  <p:handoutMasterIdLst>
    <p:handoutMasterId r:id="rId13"/>
  </p:handoutMasterIdLst>
  <p:sldIdLst>
    <p:sldId id="256" r:id="rId2"/>
    <p:sldId id="259" r:id="rId3"/>
    <p:sldId id="264" r:id="rId4"/>
    <p:sldId id="260" r:id="rId5"/>
    <p:sldId id="262" r:id="rId6"/>
    <p:sldId id="261" r:id="rId7"/>
    <p:sldId id="263" r:id="rId8"/>
    <p:sldId id="257" r:id="rId9"/>
    <p:sldId id="265" r:id="rId10"/>
    <p:sldId id="266" r:id="rId11"/>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BBB99"/>
    <a:srgbClr val="278E74"/>
    <a:srgbClr val="116E8A"/>
    <a:srgbClr val="1D8DB0"/>
    <a:srgbClr val="147694"/>
    <a:srgbClr val="177E9D"/>
    <a:srgbClr val="00407A"/>
    <a:srgbClr val="86BCE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84" autoAdjust="0"/>
    <p:restoredTop sz="94656" autoAdjust="0"/>
  </p:normalViewPr>
  <p:slideViewPr>
    <p:cSldViewPr snapToObjects="1" showGuides="1">
      <p:cViewPr>
        <p:scale>
          <a:sx n="50" d="100"/>
          <a:sy n="50" d="100"/>
        </p:scale>
        <p:origin x="-461" y="-389"/>
      </p:cViewPr>
      <p:guideLst>
        <p:guide orient="horz" pos="2296"/>
        <p:guide pos="1519"/>
      </p:guideLst>
    </p:cSldViewPr>
  </p:slideViewPr>
  <p:outlineViewPr>
    <p:cViewPr>
      <p:scale>
        <a:sx n="33" d="100"/>
        <a:sy n="33" d="100"/>
      </p:scale>
      <p:origin x="0" y="0"/>
    </p:cViewPr>
  </p:outlineViewPr>
  <p:notesTextViewPr>
    <p:cViewPr>
      <p:scale>
        <a:sx n="1" d="1"/>
        <a:sy n="1" d="1"/>
      </p:scale>
      <p:origin x="0" y="0"/>
    </p:cViewPr>
  </p:notesTextViewPr>
  <p:notesViewPr>
    <p:cSldViewPr snapToObjects="1" showGuides="1">
      <p:cViewPr varScale="1">
        <p:scale>
          <a:sx n="73" d="100"/>
          <a:sy n="73" d="100"/>
        </p:scale>
        <p:origin x="-2028" y="-9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sz="1000" dirty="0">
              <a:latin typeface="Arial" pitchFamily="34" charset="0"/>
              <a:cs typeface="Arial" pitchFamily="34" charset="0"/>
            </a:endParaRPr>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6185198-F140-406E-8F04-DE9D809B9791}" type="datetimeFigureOut">
              <a:rPr lang="nl-BE" sz="1000" smtClean="0">
                <a:latin typeface="Arial" pitchFamily="34" charset="0"/>
                <a:cs typeface="Arial" pitchFamily="34" charset="0"/>
              </a:rPr>
              <a:pPr/>
              <a:t>6/03/2014</a:t>
            </a:fld>
            <a:endParaRPr lang="nl-BE" sz="1000">
              <a:latin typeface="Arial" pitchFamily="34" charset="0"/>
              <a:cs typeface="Arial" pitchFamily="34" charset="0"/>
            </a:endParaRPr>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sz="1000">
              <a:latin typeface="Arial" pitchFamily="34" charset="0"/>
              <a:cs typeface="Arial" pitchFamily="34" charset="0"/>
            </a:endParaRPr>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A024B3E-C6E9-4CB0-843C-3CD5676655AA}" type="slidenum">
              <a:rPr lang="nl-BE" sz="1000" smtClean="0"/>
              <a:pPr/>
              <a:t>‹nr.›</a:t>
            </a:fld>
            <a:endParaRPr lang="nl-BE" sz="1000"/>
          </a:p>
        </p:txBody>
      </p:sp>
    </p:spTree>
    <p:extLst>
      <p:ext uri="{BB962C8B-B14F-4D97-AF65-F5344CB8AC3E}">
        <p14:creationId xmlns:p14="http://schemas.microsoft.com/office/powerpoint/2010/main" xmlns="" val="3973219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000">
                <a:latin typeface="Arial" pitchFamily="34" charset="0"/>
                <a:cs typeface="Arial" pitchFamily="34" charset="0"/>
              </a:defRPr>
            </a:lvl1pPr>
          </a:lstStyle>
          <a:p>
            <a:endParaRPr lang="nl-BE"/>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000">
                <a:latin typeface="Arial" pitchFamily="34" charset="0"/>
                <a:cs typeface="Arial" pitchFamily="34" charset="0"/>
              </a:defRPr>
            </a:lvl1pPr>
          </a:lstStyle>
          <a:p>
            <a:fld id="{7AF0A2F9-EF49-41B3-9E69-7CDBDC14786A}" type="datetimeFigureOut">
              <a:rPr lang="nl-BE" smtClean="0"/>
              <a:pPr/>
              <a:t>6/03/2014</a:t>
            </a:fld>
            <a:endParaRPr lang="nl-BE"/>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540000" y="4320000"/>
            <a:ext cx="5760000" cy="4140000"/>
          </a:xfrm>
          <a:prstGeom prst="rect">
            <a:avLst/>
          </a:prstGeom>
        </p:spPr>
        <p:txBody>
          <a:bodyPr vert="horz" lIns="91440" tIns="45720" rIns="91440" bIns="45720" rtlCol="0"/>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000">
                <a:latin typeface="Arial" pitchFamily="34" charset="0"/>
                <a:cs typeface="Arial" pitchFamily="34" charset="0"/>
              </a:defRPr>
            </a:lvl1pPr>
          </a:lstStyle>
          <a:p>
            <a:endParaRPr lang="nl-BE"/>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000">
                <a:latin typeface="Arial" pitchFamily="34" charset="0"/>
                <a:cs typeface="Arial" pitchFamily="34" charset="0"/>
              </a:defRPr>
            </a:lvl1pPr>
          </a:lstStyle>
          <a:p>
            <a:fld id="{17C257C2-8D60-4760-88CB-024AF3EEC641}" type="slidenum">
              <a:rPr lang="nl-BE" smtClean="0"/>
              <a:pPr/>
              <a:t>‹nr.›</a:t>
            </a:fld>
            <a:endParaRPr lang="nl-BE"/>
          </a:p>
        </p:txBody>
      </p:sp>
    </p:spTree>
    <p:extLst>
      <p:ext uri="{BB962C8B-B14F-4D97-AF65-F5344CB8AC3E}">
        <p14:creationId xmlns:p14="http://schemas.microsoft.com/office/powerpoint/2010/main" xmlns="" val="3294757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Arial" pitchFamily="34" charset="0"/>
      </a:defRPr>
    </a:lvl1pPr>
    <a:lvl2pPr marL="457200" algn="l" defTabSz="914400" rtl="0" eaLnBrk="1" latinLnBrk="0" hangingPunct="1">
      <a:defRPr sz="1200" kern="1200">
        <a:solidFill>
          <a:schemeClr val="tx1"/>
        </a:solidFill>
        <a:latin typeface="Arial" pitchFamily="34" charset="0"/>
        <a:ea typeface="+mn-ea"/>
        <a:cs typeface="Arial" pitchFamily="34" charset="0"/>
      </a:defRPr>
    </a:lvl2pPr>
    <a:lvl3pPr marL="914400" algn="l" defTabSz="914400" rtl="0" eaLnBrk="1" latinLnBrk="0" hangingPunct="1">
      <a:defRPr sz="1200" kern="1200">
        <a:solidFill>
          <a:schemeClr val="tx1"/>
        </a:solidFill>
        <a:latin typeface="Arial" pitchFamily="34" charset="0"/>
        <a:ea typeface="+mn-ea"/>
        <a:cs typeface="Arial" pitchFamily="34" charset="0"/>
      </a:defRPr>
    </a:lvl3pPr>
    <a:lvl4pPr marL="1371600" algn="l" defTabSz="914400" rtl="0" eaLnBrk="1" latinLnBrk="0" hangingPunct="1">
      <a:defRPr sz="1200" kern="1200">
        <a:solidFill>
          <a:schemeClr val="tx1"/>
        </a:solidFill>
        <a:latin typeface="Arial" pitchFamily="34" charset="0"/>
        <a:ea typeface="+mn-ea"/>
        <a:cs typeface="Arial" pitchFamily="34" charset="0"/>
      </a:defRPr>
    </a:lvl4pPr>
    <a:lvl5pPr marL="1828800" algn="l" defTabSz="914400" rtl="0" eaLnBrk="1" latinLnBrk="0" hangingPunct="1">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15" name="Rechthoek 14"/>
          <p:cNvSpPr/>
          <p:nvPr userDrawn="1"/>
        </p:nvSpPr>
        <p:spPr bwMode="auto">
          <a:xfrm>
            <a:off x="0" y="648000"/>
            <a:ext cx="9144000" cy="6228000"/>
          </a:xfrm>
          <a:prstGeom prst="rect">
            <a:avLst/>
          </a:prstGeom>
          <a:gradFill flip="none" rotWithShape="1">
            <a:gsLst>
              <a:gs pos="0">
                <a:srgbClr val="3BBB99"/>
              </a:gs>
              <a:gs pos="100000">
                <a:srgbClr val="278E74"/>
              </a:gs>
            </a:gsLst>
            <a:lin ang="0" scaled="1"/>
            <a:tileRect/>
          </a:gradFill>
          <a:ln w="9525" cap="flat" cmpd="sng" algn="ctr">
            <a:noFill/>
            <a:prstDash val="solid"/>
            <a:round/>
            <a:headEnd type="none" w="med" len="med"/>
            <a:tailEnd type="none" w="med" len="med"/>
          </a:ln>
          <a:effectLst/>
        </p:spPr>
        <p:txBody>
          <a:bodyPr lIns="0" tIns="0" rIns="0" bIns="0"/>
          <a:lstStyle/>
          <a:p>
            <a:pPr>
              <a:spcBef>
                <a:spcPct val="20000"/>
              </a:spcBef>
              <a:defRPr/>
            </a:pPr>
            <a:endParaRPr lang="nl-NL">
              <a:ea typeface="Arial" pitchFamily="-109" charset="0"/>
              <a:cs typeface="Arial" pitchFamily="-109" charset="0"/>
            </a:endParaRPr>
          </a:p>
        </p:txBody>
      </p:sp>
      <p:sp>
        <p:nvSpPr>
          <p:cNvPr id="9" name="Titel 1"/>
          <p:cNvSpPr>
            <a:spLocks noGrp="1"/>
          </p:cNvSpPr>
          <p:nvPr>
            <p:ph type="ctrTitle" hasCustomPrompt="1"/>
          </p:nvPr>
        </p:nvSpPr>
        <p:spPr>
          <a:xfrm>
            <a:off x="2067918" y="1114400"/>
            <a:ext cx="5580000" cy="3034680"/>
          </a:xfrm>
        </p:spPr>
        <p:txBody>
          <a:bodyPr>
            <a:noAutofit/>
          </a:bodyPr>
          <a:lstStyle>
            <a:lvl1pPr marL="0" marR="0" indent="0" algn="l" defTabSz="914400" rtl="0" eaLnBrk="1" fontAlgn="auto" latinLnBrk="0" hangingPunct="1">
              <a:lnSpc>
                <a:spcPct val="100000"/>
              </a:lnSpc>
              <a:spcBef>
                <a:spcPts val="0"/>
              </a:spcBef>
              <a:spcAft>
                <a:spcPts val="0"/>
              </a:spcAft>
              <a:buClrTx/>
              <a:buSzTx/>
              <a:buFontTx/>
              <a:buNone/>
              <a:tabLst/>
              <a:defRPr kumimoji="0" lang="nl-BE" sz="4000" b="0" i="0" u="none" strike="noStrike" kern="1200" cap="none" spc="0" normalizeH="0" baseline="0" noProof="0">
                <a:ln>
                  <a:noFill/>
                </a:ln>
                <a:solidFill>
                  <a:schemeClr val="bg1"/>
                </a:solidFill>
                <a:effectLst/>
                <a:uLnTx/>
                <a:uFillTx/>
                <a:latin typeface="Arial" pitchFamily="34" charset="0"/>
                <a:cs typeface="Arial" pitchFamily="34" charset="0"/>
              </a:defRPr>
            </a:lvl1pPr>
          </a:lstStyle>
          <a:p>
            <a:pPr marL="0" marR="0" lvl="0" indent="0" defTabSz="914400" rtl="0" eaLnBrk="1" fontAlgn="auto" latinLnBrk="0" hangingPunct="1">
              <a:lnSpc>
                <a:spcPct val="100000"/>
              </a:lnSpc>
              <a:spcBef>
                <a:spcPts val="0"/>
              </a:spcBef>
              <a:spcAft>
                <a:spcPts val="0"/>
              </a:spcAft>
              <a:tabLst/>
              <a:defRPr/>
            </a:pPr>
            <a:r>
              <a:rPr lang="nl-NL" dirty="0" smtClean="0"/>
              <a:t>Click and type </a:t>
            </a:r>
            <a:r>
              <a:rPr lang="nl-NL" dirty="0" err="1" smtClean="0"/>
              <a:t>partnername</a:t>
            </a:r>
            <a:r>
              <a:rPr lang="nl-NL" dirty="0" smtClean="0"/>
              <a:t/>
            </a:r>
            <a:br>
              <a:rPr lang="nl-NL" dirty="0" smtClean="0"/>
            </a:br>
            <a:r>
              <a:rPr lang="nl-NL" dirty="0" smtClean="0"/>
              <a:t/>
            </a:r>
            <a:br>
              <a:rPr lang="nl-NL" dirty="0" smtClean="0"/>
            </a:br>
            <a:r>
              <a:rPr kumimoji="0" lang="nl-NL" sz="24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Click and type name of </a:t>
            </a:r>
            <a:r>
              <a:rPr kumimoji="0" lang="nl-NL" sz="2400" b="0" i="0" u="none" strike="noStrike" kern="1200" cap="none" spc="0" normalizeH="0" baseline="0" noProof="0" dirty="0" err="1" smtClean="0">
                <a:ln>
                  <a:noFill/>
                </a:ln>
                <a:solidFill>
                  <a:schemeClr val="bg1"/>
                </a:solidFill>
                <a:effectLst/>
                <a:uLnTx/>
                <a:uFillTx/>
                <a:latin typeface="Arial" pitchFamily="34" charset="0"/>
                <a:ea typeface="+mn-ea"/>
                <a:cs typeface="Arial" pitchFamily="34" charset="0"/>
              </a:rPr>
              <a:t>faculty</a:t>
            </a:r>
            <a:r>
              <a:rPr kumimoji="0" lang="nl-NL" sz="24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a:t>
            </a:r>
            <a:r>
              <a:rPr kumimoji="0" lang="nl-NL" sz="2400" b="0" i="0" u="none" strike="noStrike" kern="1200" cap="none" spc="0" normalizeH="0" baseline="0" noProof="0" dirty="0" err="1" smtClean="0">
                <a:ln>
                  <a:noFill/>
                </a:ln>
                <a:solidFill>
                  <a:schemeClr val="bg1"/>
                </a:solidFill>
                <a:effectLst/>
                <a:uLnTx/>
                <a:uFillTx/>
                <a:latin typeface="Arial" pitchFamily="34" charset="0"/>
                <a:ea typeface="+mn-ea"/>
                <a:cs typeface="Arial" pitchFamily="34" charset="0"/>
              </a:rPr>
              <a:t>department</a:t>
            </a:r>
            <a:r>
              <a:rPr kumimoji="0" lang="nl-NL" sz="24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running the project</a:t>
            </a:r>
            <a:r>
              <a:rPr kumimoji="0" lang="nl-BE" sz="24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a:r>
            <a:br>
              <a:rPr kumimoji="0" lang="nl-BE" sz="24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br>
            <a:endParaRPr lang="nl-BE" dirty="0"/>
          </a:p>
        </p:txBody>
      </p:sp>
      <p:sp>
        <p:nvSpPr>
          <p:cNvPr id="10" name="Ondertitel 2"/>
          <p:cNvSpPr>
            <a:spLocks noGrp="1"/>
          </p:cNvSpPr>
          <p:nvPr>
            <p:ph type="subTitle" idx="1" hasCustomPrompt="1"/>
          </p:nvPr>
        </p:nvSpPr>
        <p:spPr>
          <a:xfrm>
            <a:off x="2067918" y="5517232"/>
            <a:ext cx="5580000" cy="1080000"/>
          </a:xfrm>
        </p:spPr>
        <p:txBody>
          <a:bodyPr/>
          <a:lstStyle>
            <a:lvl1pPr marL="0" indent="0" algn="l">
              <a:spcBef>
                <a:spcPts val="0"/>
              </a:spcBef>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Click and type name of presenter</a:t>
            </a:r>
            <a:endParaRPr lang="nl-BE" dirty="0"/>
          </a:p>
        </p:txBody>
      </p:sp>
      <p:pic>
        <p:nvPicPr>
          <p:cNvPr id="8" name="Afbeelding 7" descr="mmateng-logo1-big.png"/>
          <p:cNvPicPr>
            <a:picLocks noChangeAspect="1"/>
          </p:cNvPicPr>
          <p:nvPr userDrawn="1"/>
        </p:nvPicPr>
        <p:blipFill>
          <a:blip r:embed="rId2" cstate="print"/>
          <a:stretch>
            <a:fillRect/>
          </a:stretch>
        </p:blipFill>
        <p:spPr>
          <a:xfrm>
            <a:off x="0" y="0"/>
            <a:ext cx="1547664" cy="691041"/>
          </a:xfrm>
          <a:prstGeom prst="rect">
            <a:avLst/>
          </a:prstGeom>
        </p:spPr>
      </p:pic>
      <p:pic>
        <p:nvPicPr>
          <p:cNvPr id="12" name="Picture 4" descr="http://eacea.ec.europa.eu/about/logos/eu_flag_programme/Tempus/eu_flag_tempus.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7863942" y="0"/>
            <a:ext cx="1280058" cy="476672"/>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kstvak 6"/>
          <p:cNvSpPr txBox="1"/>
          <p:nvPr userDrawn="1"/>
        </p:nvSpPr>
        <p:spPr>
          <a:xfrm>
            <a:off x="1835696" y="186335"/>
            <a:ext cx="5812222" cy="461665"/>
          </a:xfrm>
          <a:prstGeom prst="rect">
            <a:avLst/>
          </a:prstGeom>
          <a:noFill/>
        </p:spPr>
        <p:txBody>
          <a:bodyPr wrap="square" rtlCol="0">
            <a:spAutoFit/>
          </a:bodyPr>
          <a:lstStyle/>
          <a:p>
            <a:pPr algn="ctr"/>
            <a:r>
              <a:rPr lang="en-GB" sz="1200" b="1" i="1" kern="1200" dirty="0" smtClean="0">
                <a:solidFill>
                  <a:schemeClr val="tx1"/>
                </a:solidFill>
                <a:latin typeface="+mn-lt"/>
                <a:ea typeface="+mn-ea"/>
                <a:cs typeface="+mn-cs"/>
              </a:rPr>
              <a:t>Modernization of two cycles (MA, BA) of competence-based curricula in Material  Engineering according to the best experience of Bologna Process</a:t>
            </a:r>
            <a:endParaRPr lang="en-GB" sz="1200" dirty="0"/>
          </a:p>
        </p:txBody>
      </p:sp>
      <p:sp>
        <p:nvSpPr>
          <p:cNvPr id="11" name="Tijdelijke aanduiding voor afbeelding 2"/>
          <p:cNvSpPr>
            <a:spLocks noGrp="1"/>
          </p:cNvSpPr>
          <p:nvPr>
            <p:ph type="pic" idx="10" hasCustomPrompt="1"/>
          </p:nvPr>
        </p:nvSpPr>
        <p:spPr>
          <a:xfrm>
            <a:off x="179512" y="1114400"/>
            <a:ext cx="1511720" cy="1882552"/>
          </a:xfrm>
        </p:spPr>
        <p:txBody>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smtClean="0"/>
              <a:t>Click to </a:t>
            </a:r>
            <a:r>
              <a:rPr lang="nl-NL" dirty="0" err="1" smtClean="0"/>
              <a:t>add</a:t>
            </a:r>
            <a:r>
              <a:rPr lang="nl-NL" dirty="0" smtClean="0"/>
              <a:t> logo</a:t>
            </a:r>
            <a:endParaRPr lang="nl-BE" dirty="0"/>
          </a:p>
        </p:txBody>
      </p:sp>
    </p:spTree>
    <p:extLst>
      <p:ext uri="{BB962C8B-B14F-4D97-AF65-F5344CB8AC3E}">
        <p14:creationId xmlns:p14="http://schemas.microsoft.com/office/powerpoint/2010/main" xmlns="" val="341392499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smtClean="0"/>
              <a:t>Click and type </a:t>
            </a:r>
            <a:r>
              <a:rPr lang="nl-NL" dirty="0" err="1" smtClean="0"/>
              <a:t>title</a:t>
            </a:r>
            <a:endParaRPr lang="nl-BE" dirty="0"/>
          </a:p>
        </p:txBody>
      </p:sp>
      <p:sp>
        <p:nvSpPr>
          <p:cNvPr id="6" name="Tijdelijke aanduiding voor tekst 2"/>
          <p:cNvSpPr>
            <a:spLocks noGrp="1"/>
          </p:cNvSpPr>
          <p:nvPr>
            <p:ph idx="1" hasCustomPrompt="1"/>
          </p:nvPr>
        </p:nvSpPr>
        <p:spPr>
          <a:xfrm>
            <a:off x="540000" y="1772816"/>
            <a:ext cx="8334000" cy="4428000"/>
          </a:xfrm>
          <a:prstGeom prst="rect">
            <a:avLst/>
          </a:prstGeom>
        </p:spPr>
        <p:txBody>
          <a:bodyPr vert="horz" lIns="0" tIns="0" rIns="0" bIns="0" rtlCol="0">
            <a:noAutofit/>
          </a:bodyPr>
          <a:lstStyle>
            <a:lvl1pPr>
              <a:defRPr baseline="0"/>
            </a:lvl1pPr>
            <a:lvl2pPr>
              <a:defRPr/>
            </a:lvl2pPr>
            <a:lvl3pPr>
              <a:defRPr/>
            </a:lvl3pPr>
            <a:lvl4pPr>
              <a:defRPr baseline="0"/>
            </a:lvl4pPr>
            <a:lvl5pPr>
              <a:defRPr/>
            </a:lvl5pPr>
          </a:lstStyle>
          <a:p>
            <a:pPr lvl="0"/>
            <a:r>
              <a:rPr lang="nl-NL" dirty="0" smtClean="0"/>
              <a:t>Click and type </a:t>
            </a:r>
            <a:r>
              <a:rPr lang="nl-NL" dirty="0" err="1" smtClean="0"/>
              <a:t>text</a:t>
            </a:r>
            <a:endParaRPr lang="nl-NL" dirty="0" smtClean="0"/>
          </a:p>
          <a:p>
            <a:pPr lvl="1"/>
            <a:r>
              <a:rPr lang="nl-NL" dirty="0" smtClean="0"/>
              <a:t>2nd level</a:t>
            </a:r>
          </a:p>
          <a:p>
            <a:pPr lvl="2"/>
            <a:r>
              <a:rPr lang="nl-NL" dirty="0" smtClean="0"/>
              <a:t>3th level</a:t>
            </a:r>
          </a:p>
          <a:p>
            <a:pPr lvl="3"/>
            <a:r>
              <a:rPr lang="nl-NL" dirty="0" smtClean="0"/>
              <a:t>4th level</a:t>
            </a:r>
          </a:p>
          <a:p>
            <a:pPr lvl="4"/>
            <a:r>
              <a:rPr lang="nl-NL" dirty="0" smtClean="0"/>
              <a:t>5th level</a:t>
            </a:r>
            <a:endParaRPr lang="nl-BE" dirty="0"/>
          </a:p>
        </p:txBody>
      </p:sp>
    </p:spTree>
    <p:extLst>
      <p:ext uri="{BB962C8B-B14F-4D97-AF65-F5344CB8AC3E}">
        <p14:creationId xmlns:p14="http://schemas.microsoft.com/office/powerpoint/2010/main" xmlns="" val="241690034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smtClean="0"/>
              <a:t>Click and type </a:t>
            </a:r>
            <a:r>
              <a:rPr lang="nl-NL" dirty="0" err="1" smtClean="0"/>
              <a:t>title</a:t>
            </a:r>
            <a:endParaRPr lang="nl-BE" dirty="0"/>
          </a:p>
        </p:txBody>
      </p:sp>
      <p:sp>
        <p:nvSpPr>
          <p:cNvPr id="3" name="Tijdelijke aanduiding voor inhoud 2"/>
          <p:cNvSpPr>
            <a:spLocks noGrp="1"/>
          </p:cNvSpPr>
          <p:nvPr>
            <p:ph sz="half" idx="1" hasCustomPrompt="1"/>
          </p:nvPr>
        </p:nvSpPr>
        <p:spPr>
          <a:xfrm>
            <a:off x="540000" y="1772816"/>
            <a:ext cx="4038600" cy="4005184"/>
          </a:xfrm>
        </p:spPr>
        <p:txBody>
          <a:bodyPr/>
          <a:lstStyle>
            <a:lvl1pPr>
              <a:defRPr sz="2400"/>
            </a:lvl1pPr>
            <a:lvl2pPr>
              <a:defRPr sz="2400"/>
            </a:lvl2pPr>
            <a:lvl3pPr>
              <a:defRPr sz="2000"/>
            </a:lvl3pPr>
            <a:lvl4pPr>
              <a:defRPr sz="1600"/>
            </a:lvl4pPr>
            <a:lvl5pPr marL="1435100" indent="-228600">
              <a:buFont typeface="Arial" pitchFamily="34" charset="0"/>
              <a:buChar char="-"/>
              <a:defRPr sz="1600">
                <a:solidFill>
                  <a:srgbClr val="00407A"/>
                </a:solidFill>
              </a:defRPr>
            </a:lvl5pPr>
            <a:lvl6pPr>
              <a:defRPr sz="1800"/>
            </a:lvl6pPr>
            <a:lvl7pPr>
              <a:defRPr sz="1800"/>
            </a:lvl7pPr>
            <a:lvl8pPr>
              <a:defRPr sz="1800"/>
            </a:lvl8pPr>
            <a:lvl9pPr>
              <a:defRPr sz="1800"/>
            </a:lvl9pPr>
          </a:lstStyle>
          <a:p>
            <a:pPr lvl="0"/>
            <a:r>
              <a:rPr lang="nl-NL" dirty="0" smtClean="0"/>
              <a:t>Click and type </a:t>
            </a:r>
            <a:r>
              <a:rPr lang="nl-NL" dirty="0" err="1" smtClean="0"/>
              <a:t>text</a:t>
            </a:r>
            <a:endParaRPr lang="nl-NL" dirty="0" smtClean="0"/>
          </a:p>
          <a:p>
            <a:pPr lvl="1"/>
            <a:r>
              <a:rPr lang="nl-NL" dirty="0" smtClean="0"/>
              <a:t>2nd level</a:t>
            </a:r>
          </a:p>
          <a:p>
            <a:pPr lvl="2"/>
            <a:r>
              <a:rPr lang="nl-NL" dirty="0" smtClean="0"/>
              <a:t>3th level</a:t>
            </a:r>
          </a:p>
          <a:p>
            <a:pPr lvl="3"/>
            <a:r>
              <a:rPr lang="nl-NL" dirty="0" smtClean="0"/>
              <a:t>4th level</a:t>
            </a:r>
          </a:p>
          <a:p>
            <a:pPr lvl="4"/>
            <a:r>
              <a:rPr lang="nl-NL" dirty="0" smtClean="0"/>
              <a:t>5th level</a:t>
            </a:r>
            <a:endParaRPr lang="nl-BE" dirty="0" smtClean="0"/>
          </a:p>
          <a:p>
            <a:pPr lvl="4"/>
            <a:endParaRPr lang="nl-BE" dirty="0"/>
          </a:p>
        </p:txBody>
      </p:sp>
      <p:sp>
        <p:nvSpPr>
          <p:cNvPr id="4" name="Tijdelijke aanduiding voor inhoud 3"/>
          <p:cNvSpPr>
            <a:spLocks noGrp="1"/>
          </p:cNvSpPr>
          <p:nvPr>
            <p:ph sz="half" idx="2" hasCustomPrompt="1"/>
          </p:nvPr>
        </p:nvSpPr>
        <p:spPr>
          <a:xfrm>
            <a:off x="4835400" y="1772816"/>
            <a:ext cx="4038600" cy="4005184"/>
          </a:xfrm>
        </p:spPr>
        <p:txBody>
          <a:bodyPr/>
          <a:lstStyle>
            <a:lvl1pPr>
              <a:defRPr sz="2400"/>
            </a:lvl1pPr>
            <a:lvl2pPr>
              <a:defRPr sz="2400"/>
            </a:lvl2pPr>
            <a:lvl3pPr>
              <a:defRPr sz="2000"/>
            </a:lvl3pPr>
            <a:lvl4pPr>
              <a:defRPr sz="1800"/>
            </a:lvl4pPr>
            <a:lvl5pPr marL="1435100" indent="-228600">
              <a:buFont typeface="Arial" pitchFamily="34" charset="0"/>
              <a:buChar char="-"/>
              <a:defRPr sz="1600">
                <a:solidFill>
                  <a:srgbClr val="00407A"/>
                </a:solidFill>
              </a:defRPr>
            </a:lvl5pPr>
            <a:lvl6pPr>
              <a:defRPr sz="1800"/>
            </a:lvl6pPr>
            <a:lvl7pPr>
              <a:defRPr sz="1800"/>
            </a:lvl7pPr>
            <a:lvl8pPr>
              <a:defRPr sz="1800"/>
            </a:lvl8pPr>
            <a:lvl9pPr>
              <a:defRPr sz="1800"/>
            </a:lvl9pPr>
          </a:lstStyle>
          <a:p>
            <a:pPr lvl="0"/>
            <a:r>
              <a:rPr lang="nl-NL" dirty="0" smtClean="0"/>
              <a:t>Click and type </a:t>
            </a:r>
            <a:r>
              <a:rPr lang="nl-NL" dirty="0" err="1" smtClean="0"/>
              <a:t>text</a:t>
            </a:r>
            <a:endParaRPr lang="nl-NL" dirty="0" smtClean="0"/>
          </a:p>
          <a:p>
            <a:pPr lvl="1"/>
            <a:r>
              <a:rPr lang="nl-NL" dirty="0" smtClean="0"/>
              <a:t>2nd level</a:t>
            </a:r>
          </a:p>
          <a:p>
            <a:pPr lvl="2"/>
            <a:r>
              <a:rPr lang="nl-NL" dirty="0" smtClean="0"/>
              <a:t>3th level</a:t>
            </a:r>
          </a:p>
          <a:p>
            <a:pPr lvl="3"/>
            <a:r>
              <a:rPr lang="nl-NL" dirty="0" smtClean="0"/>
              <a:t>4th level</a:t>
            </a:r>
          </a:p>
          <a:p>
            <a:pPr lvl="4"/>
            <a:r>
              <a:rPr lang="nl-NL" dirty="0" smtClean="0"/>
              <a:t>5th level</a:t>
            </a:r>
            <a:endParaRPr lang="nl-BE" dirty="0" smtClean="0"/>
          </a:p>
          <a:p>
            <a:pPr lvl="4"/>
            <a:endParaRPr lang="nl-BE" dirty="0"/>
          </a:p>
        </p:txBody>
      </p:sp>
    </p:spTree>
    <p:extLst>
      <p:ext uri="{BB962C8B-B14F-4D97-AF65-F5344CB8AC3E}">
        <p14:creationId xmlns:p14="http://schemas.microsoft.com/office/powerpoint/2010/main" xmlns="" val="419803012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smtClean="0"/>
              <a:t>Click and type </a:t>
            </a:r>
            <a:r>
              <a:rPr lang="nl-NL" dirty="0" err="1" smtClean="0"/>
              <a:t>title</a:t>
            </a:r>
            <a:endParaRPr lang="nl-BE" dirty="0"/>
          </a:p>
        </p:txBody>
      </p:sp>
      <p:sp>
        <p:nvSpPr>
          <p:cNvPr id="3" name="Tijdelijke aanduiding voor tekst 2"/>
          <p:cNvSpPr>
            <a:spLocks noGrp="1"/>
          </p:cNvSpPr>
          <p:nvPr>
            <p:ph type="body" idx="1" hasCustomPrompt="1"/>
          </p:nvPr>
        </p:nvSpPr>
        <p:spPr>
          <a:xfrm>
            <a:off x="540000" y="1672041"/>
            <a:ext cx="4040188" cy="639762"/>
          </a:xfrm>
        </p:spPr>
        <p:txBody>
          <a:bodyPr anchor="b"/>
          <a:lstStyle>
            <a:lvl1pPr marL="0" indent="0">
              <a:buNone/>
              <a:defRPr sz="2400" b="1">
                <a:solidFill>
                  <a:srgbClr val="00407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Click and type </a:t>
            </a:r>
            <a:r>
              <a:rPr lang="nl-NL" dirty="0" err="1" smtClean="0"/>
              <a:t>text</a:t>
            </a:r>
            <a:endParaRPr lang="nl-NL" dirty="0" smtClean="0"/>
          </a:p>
        </p:txBody>
      </p:sp>
      <p:sp>
        <p:nvSpPr>
          <p:cNvPr id="4" name="Tijdelijke aanduiding voor inhoud 3"/>
          <p:cNvSpPr>
            <a:spLocks noGrp="1"/>
          </p:cNvSpPr>
          <p:nvPr>
            <p:ph sz="half" idx="2" hasCustomPrompt="1"/>
          </p:nvPr>
        </p:nvSpPr>
        <p:spPr>
          <a:xfrm>
            <a:off x="540000" y="2420888"/>
            <a:ext cx="4040188" cy="3798000"/>
          </a:xfrm>
        </p:spPr>
        <p:txBody>
          <a:bodyPr/>
          <a:lstStyle>
            <a:lvl1pPr>
              <a:defRPr sz="2400"/>
            </a:lvl1pPr>
            <a:lvl2pPr>
              <a:defRPr sz="2000"/>
            </a:lvl2pPr>
            <a:lvl3pPr>
              <a:defRPr sz="2000"/>
            </a:lvl3pPr>
            <a:lvl4pPr>
              <a:defRPr sz="1600"/>
            </a:lvl4pPr>
            <a:lvl5pPr marL="1435100" indent="-180000">
              <a:buFont typeface="Arial" pitchFamily="34" charset="0"/>
              <a:buChar char="-"/>
              <a:defRPr sz="1600">
                <a:solidFill>
                  <a:srgbClr val="00407A"/>
                </a:solidFill>
              </a:defRPr>
            </a:lvl5pPr>
            <a:lvl6pPr>
              <a:defRPr sz="1600"/>
            </a:lvl6pPr>
            <a:lvl7pPr>
              <a:defRPr sz="1600"/>
            </a:lvl7pPr>
            <a:lvl8pPr>
              <a:defRPr sz="1600"/>
            </a:lvl8pPr>
            <a:lvl9pPr>
              <a:defRPr sz="1600"/>
            </a:lvl9pPr>
          </a:lstStyle>
          <a:p>
            <a:pPr lvl="0"/>
            <a:r>
              <a:rPr lang="nl-NL" dirty="0" smtClean="0"/>
              <a:t>Click and type </a:t>
            </a:r>
            <a:r>
              <a:rPr lang="nl-NL" dirty="0" err="1" smtClean="0"/>
              <a:t>text</a:t>
            </a:r>
            <a:endParaRPr lang="nl-NL" dirty="0" smtClean="0"/>
          </a:p>
          <a:p>
            <a:pPr lvl="1"/>
            <a:r>
              <a:rPr lang="nl-NL" dirty="0" smtClean="0"/>
              <a:t>2nd level</a:t>
            </a:r>
          </a:p>
          <a:p>
            <a:pPr lvl="2"/>
            <a:r>
              <a:rPr lang="nl-NL" dirty="0" smtClean="0"/>
              <a:t>3th level</a:t>
            </a:r>
          </a:p>
          <a:p>
            <a:pPr lvl="3"/>
            <a:r>
              <a:rPr lang="nl-NL" dirty="0" smtClean="0"/>
              <a:t>4th level</a:t>
            </a:r>
          </a:p>
          <a:p>
            <a:pPr lvl="4"/>
            <a:r>
              <a:rPr lang="nl-NL" dirty="0" smtClean="0"/>
              <a:t>5th level</a:t>
            </a:r>
            <a:endParaRPr lang="nl-BE" dirty="0" smtClean="0"/>
          </a:p>
          <a:p>
            <a:pPr lvl="4"/>
            <a:endParaRPr lang="nl-BE" dirty="0"/>
          </a:p>
        </p:txBody>
      </p:sp>
      <p:sp>
        <p:nvSpPr>
          <p:cNvPr id="5" name="Tijdelijke aanduiding voor tekst 4"/>
          <p:cNvSpPr>
            <a:spLocks noGrp="1"/>
          </p:cNvSpPr>
          <p:nvPr>
            <p:ph type="body" sz="quarter" idx="3" hasCustomPrompt="1"/>
          </p:nvPr>
        </p:nvSpPr>
        <p:spPr>
          <a:xfrm>
            <a:off x="4824000" y="1669881"/>
            <a:ext cx="4039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Click and type </a:t>
            </a:r>
            <a:r>
              <a:rPr lang="nl-NL" dirty="0" err="1" smtClean="0"/>
              <a:t>text</a:t>
            </a:r>
            <a:endParaRPr lang="nl-NL" dirty="0" smtClean="0"/>
          </a:p>
        </p:txBody>
      </p:sp>
      <p:sp>
        <p:nvSpPr>
          <p:cNvPr id="6" name="Tijdelijke aanduiding voor inhoud 5"/>
          <p:cNvSpPr>
            <a:spLocks noGrp="1"/>
          </p:cNvSpPr>
          <p:nvPr>
            <p:ph sz="quarter" idx="4" hasCustomPrompt="1"/>
          </p:nvPr>
        </p:nvSpPr>
        <p:spPr>
          <a:xfrm>
            <a:off x="4824000" y="2420888"/>
            <a:ext cx="4039200" cy="3798000"/>
          </a:xfrm>
        </p:spPr>
        <p:txBody>
          <a:bodyPr/>
          <a:lstStyle>
            <a:lvl1pPr>
              <a:defRPr sz="2400"/>
            </a:lvl1pPr>
            <a:lvl2pPr>
              <a:defRPr sz="2000"/>
            </a:lvl2pPr>
            <a:lvl3pPr>
              <a:defRPr sz="2000"/>
            </a:lvl3pPr>
            <a:lvl4pPr>
              <a:defRPr sz="1600"/>
            </a:lvl4pPr>
            <a:lvl5pPr marL="1584325" indent="-285750">
              <a:buFont typeface="Arial" pitchFamily="34" charset="0"/>
              <a:buChar char="-"/>
              <a:defRPr lang="nl-BE" sz="1600" kern="1200" dirty="0">
                <a:solidFill>
                  <a:srgbClr val="00407A"/>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nl-NL" dirty="0" smtClean="0"/>
              <a:t>Click and type </a:t>
            </a:r>
            <a:r>
              <a:rPr lang="nl-NL" dirty="0" err="1" smtClean="0"/>
              <a:t>text</a:t>
            </a:r>
            <a:endParaRPr lang="nl-NL" dirty="0" smtClean="0"/>
          </a:p>
          <a:p>
            <a:pPr lvl="1"/>
            <a:r>
              <a:rPr lang="nl-NL" dirty="0" smtClean="0"/>
              <a:t>2nd level</a:t>
            </a:r>
          </a:p>
          <a:p>
            <a:pPr lvl="2"/>
            <a:r>
              <a:rPr lang="nl-NL" dirty="0" smtClean="0"/>
              <a:t>3th level</a:t>
            </a:r>
          </a:p>
          <a:p>
            <a:pPr lvl="3"/>
            <a:r>
              <a:rPr lang="nl-NL" dirty="0" smtClean="0"/>
              <a:t>4th level</a:t>
            </a:r>
          </a:p>
          <a:p>
            <a:pPr lvl="4"/>
            <a:r>
              <a:rPr lang="nl-NL" dirty="0" smtClean="0"/>
              <a:t>5th level</a:t>
            </a:r>
            <a:endParaRPr lang="nl-BE" dirty="0"/>
          </a:p>
        </p:txBody>
      </p:sp>
    </p:spTree>
    <p:extLst>
      <p:ext uri="{BB962C8B-B14F-4D97-AF65-F5344CB8AC3E}">
        <p14:creationId xmlns:p14="http://schemas.microsoft.com/office/powerpoint/2010/main" xmlns="" val="43782090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pPr lvl="0"/>
            <a:r>
              <a:rPr lang="nl-NL" dirty="0" smtClean="0"/>
              <a:t>Click and type </a:t>
            </a:r>
            <a:r>
              <a:rPr lang="nl-NL" dirty="0" err="1" smtClean="0"/>
              <a:t>title</a:t>
            </a:r>
            <a:endParaRPr lang="nl-NL" dirty="0" smtClean="0"/>
          </a:p>
        </p:txBody>
      </p:sp>
    </p:spTree>
    <p:extLst>
      <p:ext uri="{BB962C8B-B14F-4D97-AF65-F5344CB8AC3E}">
        <p14:creationId xmlns:p14="http://schemas.microsoft.com/office/powerpoint/2010/main" xmlns="" val="416182241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68905920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40000" y="836712"/>
            <a:ext cx="3008313" cy="895100"/>
          </a:xfrm>
        </p:spPr>
        <p:txBody>
          <a:bodyPr anchor="t" anchorCtr="0"/>
          <a:lstStyle>
            <a:lvl1pPr algn="l">
              <a:defRPr sz="2000" b="1"/>
            </a:lvl1pPr>
          </a:lstStyle>
          <a:p>
            <a:pPr lvl="0"/>
            <a:r>
              <a:rPr lang="nl-NL" dirty="0" smtClean="0"/>
              <a:t>Click and type </a:t>
            </a:r>
            <a:r>
              <a:rPr lang="nl-NL" dirty="0" err="1" smtClean="0"/>
              <a:t>text</a:t>
            </a:r>
            <a:endParaRPr lang="nl-NL" dirty="0" smtClean="0"/>
          </a:p>
        </p:txBody>
      </p:sp>
      <p:sp>
        <p:nvSpPr>
          <p:cNvPr id="3" name="Tijdelijke aanduiding voor inhoud 2"/>
          <p:cNvSpPr>
            <a:spLocks noGrp="1"/>
          </p:cNvSpPr>
          <p:nvPr>
            <p:ph idx="1" hasCustomPrompt="1"/>
          </p:nvPr>
        </p:nvSpPr>
        <p:spPr>
          <a:xfrm>
            <a:off x="3761909" y="831812"/>
            <a:ext cx="5105139" cy="5256000"/>
          </a:xfrm>
        </p:spPr>
        <p:txBody>
          <a:bodyPr/>
          <a:lstStyle>
            <a:lvl1pPr>
              <a:defRPr sz="2400"/>
            </a:lvl1pPr>
            <a:lvl2pPr>
              <a:defRPr sz="2400"/>
            </a:lvl2pPr>
            <a:lvl3pPr>
              <a:defRPr sz="2000"/>
            </a:lvl3pPr>
            <a:lvl4pPr>
              <a:defRPr sz="1600"/>
            </a:lvl4pPr>
            <a:lvl5pPr marL="1435100" indent="-228600">
              <a:buFont typeface="Arial" pitchFamily="34" charset="0"/>
              <a:buChar char="-"/>
              <a:tabLst/>
              <a:defRPr sz="1600">
                <a:solidFill>
                  <a:srgbClr val="00407A"/>
                </a:solidFill>
              </a:defRPr>
            </a:lvl5pPr>
            <a:lvl6pPr>
              <a:defRPr sz="2000"/>
            </a:lvl6pPr>
            <a:lvl7pPr>
              <a:defRPr sz="2000"/>
            </a:lvl7pPr>
            <a:lvl8pPr>
              <a:defRPr sz="2000"/>
            </a:lvl8pPr>
            <a:lvl9pPr>
              <a:defRPr sz="2000"/>
            </a:lvl9pPr>
          </a:lstStyle>
          <a:p>
            <a:pPr lvl="0"/>
            <a:r>
              <a:rPr lang="nl-NL" dirty="0" smtClean="0"/>
              <a:t>Click and type </a:t>
            </a:r>
            <a:r>
              <a:rPr lang="nl-NL" dirty="0" err="1" smtClean="0"/>
              <a:t>text</a:t>
            </a:r>
            <a:endParaRPr lang="nl-NL" dirty="0" smtClean="0"/>
          </a:p>
          <a:p>
            <a:pPr lvl="1"/>
            <a:r>
              <a:rPr lang="nl-NL" dirty="0" smtClean="0"/>
              <a:t>2nd level</a:t>
            </a:r>
          </a:p>
          <a:p>
            <a:pPr lvl="2"/>
            <a:r>
              <a:rPr lang="nl-NL" dirty="0" smtClean="0"/>
              <a:t>3th level</a:t>
            </a:r>
          </a:p>
          <a:p>
            <a:pPr lvl="3"/>
            <a:r>
              <a:rPr lang="nl-NL" dirty="0" smtClean="0"/>
              <a:t>4th level</a:t>
            </a:r>
          </a:p>
          <a:p>
            <a:pPr lvl="4"/>
            <a:r>
              <a:rPr lang="nl-NL" dirty="0" smtClean="0"/>
              <a:t>5th level</a:t>
            </a:r>
            <a:endParaRPr lang="nl-BE" dirty="0"/>
          </a:p>
        </p:txBody>
      </p:sp>
      <p:sp>
        <p:nvSpPr>
          <p:cNvPr id="4" name="Tijdelijke aanduiding voor tekst 3"/>
          <p:cNvSpPr>
            <a:spLocks noGrp="1"/>
          </p:cNvSpPr>
          <p:nvPr>
            <p:ph type="body" sz="half" idx="2" hasCustomPrompt="1"/>
          </p:nvPr>
        </p:nvSpPr>
        <p:spPr>
          <a:xfrm>
            <a:off x="539552" y="1731812"/>
            <a:ext cx="3008313" cy="4356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smtClean="0"/>
              <a:t>Click and type </a:t>
            </a:r>
            <a:r>
              <a:rPr lang="nl-NL" dirty="0" err="1" smtClean="0"/>
              <a:t>text</a:t>
            </a:r>
            <a:endParaRPr lang="nl-NL" dirty="0" smtClean="0"/>
          </a:p>
        </p:txBody>
      </p:sp>
    </p:spTree>
    <p:extLst>
      <p:ext uri="{BB962C8B-B14F-4D97-AF65-F5344CB8AC3E}">
        <p14:creationId xmlns:p14="http://schemas.microsoft.com/office/powerpoint/2010/main" xmlns="" val="220635283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40000" y="5058000"/>
            <a:ext cx="8334000" cy="540000"/>
          </a:xfrm>
        </p:spPr>
        <p:txBody>
          <a:bodyPr anchor="t" anchorCtr="0">
            <a:noAutofit/>
          </a:bodyPr>
          <a:lstStyle>
            <a:lvl1pPr algn="l">
              <a:defRPr sz="2000" b="1"/>
            </a:lvl1pPr>
          </a:lstStyle>
          <a:p>
            <a:r>
              <a:rPr lang="nl-NL" dirty="0" smtClean="0"/>
              <a:t>Click and type </a:t>
            </a:r>
            <a:r>
              <a:rPr lang="nl-NL" dirty="0" err="1" smtClean="0"/>
              <a:t>text</a:t>
            </a:r>
            <a:endParaRPr lang="nl-BE" dirty="0"/>
          </a:p>
        </p:txBody>
      </p:sp>
      <p:sp>
        <p:nvSpPr>
          <p:cNvPr id="3" name="Tijdelijke aanduiding voor afbeelding 2"/>
          <p:cNvSpPr>
            <a:spLocks noGrp="1"/>
          </p:cNvSpPr>
          <p:nvPr>
            <p:ph type="pic" idx="1" hasCustomPrompt="1"/>
          </p:nvPr>
        </p:nvSpPr>
        <p:spPr>
          <a:xfrm>
            <a:off x="540000" y="764704"/>
            <a:ext cx="8334000" cy="4114800"/>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smtClean="0"/>
              <a:t>Click the icon and </a:t>
            </a:r>
            <a:r>
              <a:rPr lang="nl-NL" dirty="0" err="1" smtClean="0"/>
              <a:t>insert</a:t>
            </a:r>
            <a:r>
              <a:rPr lang="nl-NL" dirty="0" smtClean="0"/>
              <a:t> picture</a:t>
            </a:r>
            <a:endParaRPr lang="nl-BE" dirty="0"/>
          </a:p>
        </p:txBody>
      </p:sp>
      <p:sp>
        <p:nvSpPr>
          <p:cNvPr id="4" name="Tijdelijke aanduiding voor tekst 3"/>
          <p:cNvSpPr>
            <a:spLocks noGrp="1"/>
          </p:cNvSpPr>
          <p:nvPr>
            <p:ph type="body" sz="half" idx="2" hasCustomPrompt="1"/>
          </p:nvPr>
        </p:nvSpPr>
        <p:spPr>
          <a:xfrm>
            <a:off x="540000" y="5625224"/>
            <a:ext cx="8334000" cy="360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smtClean="0"/>
              <a:t>Click and type </a:t>
            </a:r>
            <a:r>
              <a:rPr lang="nl-NL" dirty="0" err="1" smtClean="0"/>
              <a:t>text</a:t>
            </a:r>
            <a:endParaRPr lang="nl-NL" dirty="0" smtClean="0"/>
          </a:p>
        </p:txBody>
      </p:sp>
    </p:spTree>
    <p:extLst>
      <p:ext uri="{BB962C8B-B14F-4D97-AF65-F5344CB8AC3E}">
        <p14:creationId xmlns:p14="http://schemas.microsoft.com/office/powerpoint/2010/main" xmlns="" val="402426328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hthoek 10"/>
          <p:cNvSpPr/>
          <p:nvPr userDrawn="1"/>
        </p:nvSpPr>
        <p:spPr bwMode="auto">
          <a:xfrm>
            <a:off x="0" y="6372000"/>
            <a:ext cx="9144000" cy="550800"/>
          </a:xfrm>
          <a:prstGeom prst="rect">
            <a:avLst/>
          </a:prstGeom>
          <a:gradFill flip="none" rotWithShape="1">
            <a:gsLst>
              <a:gs pos="0">
                <a:srgbClr val="3BBB99"/>
              </a:gs>
              <a:gs pos="100000">
                <a:srgbClr val="278E74"/>
              </a:gs>
            </a:gsLst>
            <a:lin ang="0" scaled="1"/>
            <a:tileRect/>
          </a:gradFill>
          <a:ln w="9525" cap="flat" cmpd="sng" algn="ctr">
            <a:noFill/>
            <a:prstDash val="solid"/>
            <a:round/>
            <a:headEnd type="none" w="med" len="med"/>
            <a:tailEnd type="none" w="med" len="med"/>
          </a:ln>
          <a:effectLst/>
        </p:spPr>
        <p:txBody>
          <a:bodyPr lIns="0" tIns="0" rIns="0" bIns="0"/>
          <a:lstStyle/>
          <a:p>
            <a:pPr>
              <a:spcBef>
                <a:spcPct val="20000"/>
              </a:spcBef>
              <a:defRPr/>
            </a:pPr>
            <a:endParaRPr lang="nl-NL">
              <a:ea typeface="Arial" pitchFamily="-109" charset="0"/>
              <a:cs typeface="Arial" pitchFamily="-109" charset="0"/>
            </a:endParaRPr>
          </a:p>
        </p:txBody>
      </p:sp>
      <p:sp>
        <p:nvSpPr>
          <p:cNvPr id="2" name="Tijdelijke aanduiding voor titel 1"/>
          <p:cNvSpPr>
            <a:spLocks noGrp="1"/>
          </p:cNvSpPr>
          <p:nvPr>
            <p:ph type="title"/>
          </p:nvPr>
        </p:nvSpPr>
        <p:spPr>
          <a:xfrm>
            <a:off x="540000" y="691041"/>
            <a:ext cx="8334000" cy="900000"/>
          </a:xfrm>
          <a:prstGeom prst="rect">
            <a:avLst/>
          </a:prstGeom>
        </p:spPr>
        <p:txBody>
          <a:bodyPr vert="horz" lIns="0" tIns="0" rIns="0" bIns="0" rtlCol="0" anchor="b" anchorCtr="0">
            <a:normAutofit/>
          </a:bodyPr>
          <a:lstStyle/>
          <a:p>
            <a:r>
              <a:rPr lang="nl-NL" dirty="0" smtClean="0"/>
              <a:t>Klik en typ de titel</a:t>
            </a:r>
            <a:endParaRPr lang="nl-BE" dirty="0"/>
          </a:p>
        </p:txBody>
      </p:sp>
      <p:sp>
        <p:nvSpPr>
          <p:cNvPr id="3" name="Tijdelijke aanduiding voor tekst 2"/>
          <p:cNvSpPr>
            <a:spLocks noGrp="1"/>
          </p:cNvSpPr>
          <p:nvPr>
            <p:ph type="body" idx="1"/>
          </p:nvPr>
        </p:nvSpPr>
        <p:spPr>
          <a:xfrm>
            <a:off x="540000" y="1916831"/>
            <a:ext cx="8334000" cy="3861167"/>
          </a:xfrm>
          <a:prstGeom prst="rect">
            <a:avLst/>
          </a:prstGeom>
        </p:spPr>
        <p:txBody>
          <a:bodyPr vert="horz" lIns="0" tIns="0" rIns="0" bIns="0" rtlCol="0">
            <a:noAutofit/>
          </a:body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pic>
        <p:nvPicPr>
          <p:cNvPr id="10" name="Afbeelding 9" descr="mmateng-logo1-big.png"/>
          <p:cNvPicPr>
            <a:picLocks noChangeAspect="1"/>
          </p:cNvPicPr>
          <p:nvPr userDrawn="1"/>
        </p:nvPicPr>
        <p:blipFill>
          <a:blip r:embed="rId10" cstate="print"/>
          <a:stretch>
            <a:fillRect/>
          </a:stretch>
        </p:blipFill>
        <p:spPr>
          <a:xfrm>
            <a:off x="0" y="0"/>
            <a:ext cx="1547664" cy="691041"/>
          </a:xfrm>
          <a:prstGeom prst="rect">
            <a:avLst/>
          </a:prstGeom>
        </p:spPr>
      </p:pic>
      <p:pic>
        <p:nvPicPr>
          <p:cNvPr id="12" name="Picture 4" descr="http://eacea.ec.europa.eu/about/logos/eu_flag_programme/Tempus/eu_flag_tempus.png"/>
          <p:cNvPicPr>
            <a:picLocks noChangeAspect="1" noChangeArrowheads="1"/>
          </p:cNvPicPr>
          <p:nvPr userDrawn="1"/>
        </p:nvPicPr>
        <p:blipFill>
          <a:blip r:embed="rId11" cstate="print">
            <a:extLst>
              <a:ext uri="{28A0092B-C50C-407E-A947-70E740481C1C}">
                <a14:useLocalDpi xmlns:a14="http://schemas.microsoft.com/office/drawing/2010/main" xmlns="" val="0"/>
              </a:ext>
            </a:extLst>
          </a:blip>
          <a:srcRect/>
          <a:stretch>
            <a:fillRect/>
          </a:stretch>
        </p:blipFill>
        <p:spPr bwMode="auto">
          <a:xfrm>
            <a:off x="7863942" y="0"/>
            <a:ext cx="1280058" cy="476672"/>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Slide Number Placeholder 85"/>
          <p:cNvSpPr txBox="1">
            <a:spLocks/>
          </p:cNvSpPr>
          <p:nvPr userDrawn="1"/>
        </p:nvSpPr>
        <p:spPr>
          <a:xfrm>
            <a:off x="0" y="6461134"/>
            <a:ext cx="360000" cy="461665"/>
          </a:xfrm>
          <a:prstGeom prst="rect">
            <a:avLst/>
          </a:prstGeom>
          <a:solidFill>
            <a:srgbClr val="00A0AE"/>
          </a:solidFill>
        </p:spPr>
        <p:txBody>
          <a:bodyPr vert="horz" wrap="none" lIns="0" tIns="108000" rIns="0" bIns="0" rtlCol="0" anchor="ctr" anchorCtr="0">
            <a:noAutofit/>
          </a:bodyPr>
          <a:lstStyle>
            <a:defPPr>
              <a:defRPr lang="ru-RU"/>
            </a:defPPr>
            <a:lvl1pPr marL="0" algn="ctr" defTabSz="914400" rtl="0" eaLnBrk="1" latinLnBrk="0" hangingPunct="1">
              <a:defRPr sz="2000" b="0" kern="1200">
                <a:solidFill>
                  <a:schemeClr val="bg1"/>
                </a:solidFill>
                <a:latin typeface="Trebuchet MS"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80295F-48CD-49FC-897A-CCEC919B8070}" type="slidenum">
              <a:rPr lang="nl-BE" smtClean="0"/>
              <a:pPr/>
              <a:t>‹nr.›</a:t>
            </a:fld>
            <a:endParaRPr lang="nl-BE" dirty="0"/>
          </a:p>
        </p:txBody>
      </p:sp>
      <p:sp>
        <p:nvSpPr>
          <p:cNvPr id="14" name="TextBox 11"/>
          <p:cNvSpPr txBox="1"/>
          <p:nvPr userDrawn="1"/>
        </p:nvSpPr>
        <p:spPr>
          <a:xfrm>
            <a:off x="360000" y="6461135"/>
            <a:ext cx="2550250" cy="461665"/>
          </a:xfrm>
          <a:prstGeom prst="rect">
            <a:avLst/>
          </a:prstGeom>
          <a:solidFill>
            <a:schemeClr val="bg1"/>
          </a:solidFill>
        </p:spPr>
        <p:txBody>
          <a:bodyPr wrap="none" rtlCol="0">
            <a:spAutoFit/>
          </a:bodyPr>
          <a:lstStyle/>
          <a:p>
            <a:r>
              <a:rPr lang="en-US" sz="1200" b="1" dirty="0" smtClean="0">
                <a:solidFill>
                  <a:srgbClr val="0070C0"/>
                </a:solidFill>
              </a:rPr>
              <a:t>KU Leuven </a:t>
            </a:r>
            <a:r>
              <a:rPr lang="en-US" sz="1200" b="1" baseline="0" dirty="0" smtClean="0">
                <a:solidFill>
                  <a:srgbClr val="0070C0"/>
                </a:solidFill>
              </a:rPr>
              <a:t>– Campus De </a:t>
            </a:r>
            <a:r>
              <a:rPr lang="en-US" sz="1200" b="1" baseline="0" dirty="0" err="1" smtClean="0">
                <a:solidFill>
                  <a:srgbClr val="0070C0"/>
                </a:solidFill>
              </a:rPr>
              <a:t>Nayer</a:t>
            </a:r>
            <a:r>
              <a:rPr lang="en-US" sz="1200" b="1" dirty="0" smtClean="0">
                <a:solidFill>
                  <a:srgbClr val="0070C0"/>
                </a:solidFill>
              </a:rPr>
              <a:t>,</a:t>
            </a:r>
            <a:r>
              <a:rPr lang="en-US" sz="1200" b="1" baseline="0" dirty="0" smtClean="0">
                <a:solidFill>
                  <a:srgbClr val="0070C0"/>
                </a:solidFill>
              </a:rPr>
              <a:t> </a:t>
            </a:r>
            <a:br>
              <a:rPr lang="en-US" sz="1200" b="1" baseline="0" dirty="0" smtClean="0">
                <a:solidFill>
                  <a:srgbClr val="0070C0"/>
                </a:solidFill>
              </a:rPr>
            </a:br>
            <a:r>
              <a:rPr lang="en-US" sz="1200" b="1" baseline="0" dirty="0" smtClean="0">
                <a:solidFill>
                  <a:srgbClr val="0070C0"/>
                </a:solidFill>
              </a:rPr>
              <a:t>10 -11 March,  2014</a:t>
            </a:r>
            <a:endParaRPr lang="ru-RU" sz="1200" b="1" dirty="0">
              <a:solidFill>
                <a:srgbClr val="0070C0"/>
              </a:solidFill>
            </a:endParaRPr>
          </a:p>
        </p:txBody>
      </p:sp>
    </p:spTree>
    <p:extLst>
      <p:ext uri="{BB962C8B-B14F-4D97-AF65-F5344CB8AC3E}">
        <p14:creationId xmlns:p14="http://schemas.microsoft.com/office/powerpoint/2010/main" xmlns="" val="606215082"/>
      </p:ext>
    </p:extLst>
  </p:cSld>
  <p:clrMap bg1="lt1" tx1="dk1" bg2="lt2" tx2="dk2" accent1="accent1" accent2="accent2" accent3="accent3" accent4="accent4" accent5="accent5" accent6="accent6" hlink="hlink" folHlink="folHlink"/>
  <p:sldLayoutIdLst>
    <p:sldLayoutId id="2147483688" r:id="rId1"/>
    <p:sldLayoutId id="2147483709" r:id="rId2"/>
    <p:sldLayoutId id="2147483692" r:id="rId3"/>
    <p:sldLayoutId id="2147483693" r:id="rId4"/>
    <p:sldLayoutId id="2147483694" r:id="rId5"/>
    <p:sldLayoutId id="2147483695" r:id="rId6"/>
    <p:sldLayoutId id="2147483696" r:id="rId7"/>
    <p:sldLayoutId id="2147483697" r:id="rId8"/>
  </p:sldLayoutIdLst>
  <p:timing>
    <p:tnLst>
      <p:par>
        <p:cTn id="1" dur="indefinite" restart="never" nodeType="tmRoot"/>
      </p:par>
    </p:tnLst>
  </p:timing>
  <p:hf hdr="0" dt="0"/>
  <p:txStyles>
    <p:titleStyle>
      <a:lvl1pPr algn="l" defTabSz="914400" rtl="0" eaLnBrk="1" latinLnBrk="0" hangingPunct="1">
        <a:spcBef>
          <a:spcPct val="0"/>
        </a:spcBef>
        <a:buNone/>
        <a:defRPr sz="3600" kern="1200" baseline="0">
          <a:solidFill>
            <a:srgbClr val="52BDEC"/>
          </a:solidFill>
          <a:latin typeface="Arial" pitchFamily="34" charset="0"/>
          <a:ea typeface="+mj-ea"/>
          <a:cs typeface="Arial" pitchFamily="34" charset="0"/>
        </a:defRPr>
      </a:lvl1pPr>
    </p:titleStyle>
    <p:bodyStyle>
      <a:lvl1pPr marL="360000" indent="-360000" algn="l" defTabSz="914400" rtl="0" eaLnBrk="1" latinLnBrk="0" hangingPunct="1">
        <a:spcBef>
          <a:spcPts val="580"/>
        </a:spcBef>
        <a:buSzPct val="110000"/>
        <a:buFont typeface="Arial" pitchFamily="34" charset="0"/>
        <a:buChar char="•"/>
        <a:defRPr sz="2400" kern="1200">
          <a:solidFill>
            <a:srgbClr val="00407A"/>
          </a:solidFill>
          <a:latin typeface="Arial" pitchFamily="34" charset="0"/>
          <a:ea typeface="+mn-ea"/>
          <a:cs typeface="Arial" pitchFamily="34" charset="0"/>
        </a:defRPr>
      </a:lvl1pPr>
      <a:lvl2pPr marL="720000" indent="-360363" algn="l" defTabSz="914400" rtl="0" eaLnBrk="1" latinLnBrk="0" hangingPunct="1">
        <a:spcBef>
          <a:spcPts val="580"/>
        </a:spcBef>
        <a:buSzPct val="75000"/>
        <a:buFont typeface="Courier New" pitchFamily="49" charset="0"/>
        <a:buChar char="o"/>
        <a:defRPr sz="2400" kern="1200">
          <a:solidFill>
            <a:srgbClr val="00407A"/>
          </a:solidFill>
          <a:latin typeface="Arial" pitchFamily="34" charset="0"/>
          <a:ea typeface="+mn-ea"/>
          <a:cs typeface="Arial" pitchFamily="34" charset="0"/>
        </a:defRPr>
      </a:lvl2pPr>
      <a:lvl3pPr marL="990000" indent="-270000" algn="l" defTabSz="914400" rtl="0" eaLnBrk="1" latinLnBrk="0" hangingPunct="1">
        <a:spcBef>
          <a:spcPct val="20000"/>
        </a:spcBef>
        <a:buFont typeface="Arial" pitchFamily="34" charset="0"/>
        <a:buChar char="•"/>
        <a:defRPr sz="2000" kern="1200">
          <a:solidFill>
            <a:srgbClr val="00407A"/>
          </a:solidFill>
          <a:latin typeface="Arial" pitchFamily="34" charset="0"/>
          <a:ea typeface="+mn-ea"/>
          <a:cs typeface="Arial" pitchFamily="34" charset="0"/>
        </a:defRPr>
      </a:lvl3pPr>
      <a:lvl4pPr marL="1168400" indent="-180000" algn="l" defTabSz="914400" rtl="0" eaLnBrk="1" latinLnBrk="0" hangingPunct="1">
        <a:spcBef>
          <a:spcPts val="380"/>
        </a:spcBef>
        <a:buSzPct val="80000"/>
        <a:buFont typeface="Arial" pitchFamily="34" charset="0"/>
        <a:buChar char="•"/>
        <a:defRPr sz="1600" kern="1200">
          <a:solidFill>
            <a:srgbClr val="00407A"/>
          </a:solidFill>
          <a:latin typeface="Arial" pitchFamily="34" charset="0"/>
          <a:ea typeface="+mn-ea"/>
          <a:cs typeface="Arial" pitchFamily="34" charset="0"/>
        </a:defRPr>
      </a:lvl4pPr>
      <a:lvl5pPr marL="1338263" indent="-179388" algn="l" defTabSz="914400" rtl="0" eaLnBrk="1" latinLnBrk="0" hangingPunct="1">
        <a:spcBef>
          <a:spcPts val="380"/>
        </a:spcBef>
        <a:buFont typeface="Arial" pitchFamily="34" charset="0"/>
        <a:buChar char="-"/>
        <a:defRPr lang="nl-BE" sz="1600" kern="1200" dirty="0">
          <a:solidFill>
            <a:srgbClr val="00407A"/>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9.pn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hyperlink" Target="http://www.google.pl/url?sa=i&amp;source=images&amp;cd=&amp;cad=rja&amp;docid=dZcTH-E5a-7tXM&amp;tbnid=uC8Z8PNjB5NULM:&amp;ved=0CAgQjRwwAA&amp;url=http://pmgroup.pwr.wroc.pl/&amp;ei=23n5UY7ZMYePswaTiIHoBw&amp;psig=AFQjCNGRrL7aZJT59iX2OdRDRS0hfz9dkQ&amp;ust=1375390555859574" TargetMode="External"/><Relationship Id="rId11" Type="http://schemas.openxmlformats.org/officeDocument/2006/relationships/image" Target="../media/image16.png"/><Relationship Id="rId5" Type="http://schemas.openxmlformats.org/officeDocument/2006/relationships/image" Target="../media/image11.jpeg"/><Relationship Id="rId10" Type="http://schemas.openxmlformats.org/officeDocument/2006/relationships/image" Target="../media/image15.png"/><Relationship Id="rId4" Type="http://schemas.openxmlformats.org/officeDocument/2006/relationships/image" Target="../media/image10.jpe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xml"/><Relationship Id="rId5" Type="http://schemas.openxmlformats.org/officeDocument/2006/relationships/image" Target="../media/image22.jpeg"/><Relationship Id="rId4" Type="http://schemas.openxmlformats.org/officeDocument/2006/relationships/image" Target="../media/image21.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BE" dirty="0" smtClean="0"/>
              <a:t>P</a:t>
            </a:r>
            <a:r>
              <a:rPr lang="pl-PL" dirty="0" smtClean="0"/>
              <a:t>5</a:t>
            </a:r>
            <a:r>
              <a:rPr lang="nl-BE" dirty="0" smtClean="0"/>
              <a:t> – </a:t>
            </a:r>
            <a:r>
              <a:rPr lang="nl-BE" dirty="0"/>
              <a:t>Cracow University of </a:t>
            </a:r>
            <a:r>
              <a:rPr lang="nl-BE" dirty="0" smtClean="0"/>
              <a:t>Technology</a:t>
            </a:r>
            <a:endParaRPr lang="nl-BE" sz="2800" dirty="0"/>
          </a:p>
        </p:txBody>
      </p:sp>
      <p:sp>
        <p:nvSpPr>
          <p:cNvPr id="3" name="Ondertitel 2"/>
          <p:cNvSpPr>
            <a:spLocks noGrp="1"/>
          </p:cNvSpPr>
          <p:nvPr>
            <p:ph type="subTitle" idx="1"/>
          </p:nvPr>
        </p:nvSpPr>
        <p:spPr/>
        <p:txBody>
          <a:bodyPr/>
          <a:lstStyle/>
          <a:p>
            <a:r>
              <a:rPr lang="pl-PL" dirty="0" smtClean="0"/>
              <a:t>Kinga </a:t>
            </a:r>
            <a:r>
              <a:rPr lang="pl-PL" dirty="0" err="1" smtClean="0"/>
              <a:t>Korniejenko</a:t>
            </a:r>
            <a:endParaRPr lang="nl-BE" dirty="0"/>
          </a:p>
        </p:txBody>
      </p:sp>
      <p:pic>
        <p:nvPicPr>
          <p:cNvPr id="6" name="Obraz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5555" y="1114400"/>
            <a:ext cx="1505677" cy="1540182"/>
          </a:xfrm>
          <a:prstGeom prst="rect">
            <a:avLst/>
          </a:prstGeom>
        </p:spPr>
      </p:pic>
    </p:spTree>
    <p:extLst>
      <p:ext uri="{BB962C8B-B14F-4D97-AF65-F5344CB8AC3E}">
        <p14:creationId xmlns:p14="http://schemas.microsoft.com/office/powerpoint/2010/main" xmlns="" val="42071883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GB" dirty="0" smtClean="0"/>
              <a:t>Contacts.</a:t>
            </a:r>
            <a:endParaRPr lang="en-GB" dirty="0"/>
          </a:p>
        </p:txBody>
      </p:sp>
      <p:sp>
        <p:nvSpPr>
          <p:cNvPr id="5" name="Tijdelijke aanduiding voor inhoud 4"/>
          <p:cNvSpPr>
            <a:spLocks noGrp="1"/>
          </p:cNvSpPr>
          <p:nvPr>
            <p:ph sz="half" idx="1"/>
          </p:nvPr>
        </p:nvSpPr>
        <p:spPr/>
        <p:txBody>
          <a:bodyPr/>
          <a:lstStyle/>
          <a:p>
            <a:pPr marL="0" indent="0">
              <a:buNone/>
            </a:pPr>
            <a:r>
              <a:rPr lang="pl-PL" sz="2000" dirty="0" smtClean="0"/>
              <a:t>Paulina Kuźniar</a:t>
            </a:r>
          </a:p>
          <a:p>
            <a:pPr marL="0" indent="0">
              <a:buNone/>
            </a:pPr>
            <a:r>
              <a:rPr lang="pl-PL" sz="2000" b="1" dirty="0" err="1" smtClean="0"/>
              <a:t>Scientific</a:t>
            </a:r>
            <a:r>
              <a:rPr lang="pl-PL" sz="2000" b="1" dirty="0" smtClean="0"/>
              <a:t> </a:t>
            </a:r>
            <a:r>
              <a:rPr lang="pl-PL" sz="2000" b="1" dirty="0" err="1" smtClean="0"/>
              <a:t>Assisstant</a:t>
            </a:r>
            <a:r>
              <a:rPr lang="pl-PL" sz="2000" b="1" dirty="0" smtClean="0"/>
              <a:t> in </a:t>
            </a:r>
            <a:r>
              <a:rPr lang="en-US" sz="2000" b="1" dirty="0" smtClean="0"/>
              <a:t>the </a:t>
            </a:r>
            <a:r>
              <a:rPr lang="en-US" sz="2000" b="1" dirty="0"/>
              <a:t>Institute of Material Science </a:t>
            </a:r>
            <a:r>
              <a:rPr lang="pl-PL" sz="2000" b="1" dirty="0"/>
              <a:t> </a:t>
            </a:r>
          </a:p>
          <a:p>
            <a:pPr marL="0" indent="0">
              <a:buNone/>
            </a:pPr>
            <a:endParaRPr lang="pl-PL" sz="2000" dirty="0" smtClean="0"/>
          </a:p>
          <a:p>
            <a:pPr marL="0" indent="0">
              <a:buNone/>
            </a:pPr>
            <a:r>
              <a:rPr lang="pl-PL" sz="2000" dirty="0" smtClean="0"/>
              <a:t>CUT </a:t>
            </a:r>
            <a:r>
              <a:rPr lang="en-US" sz="2000" dirty="0"/>
              <a:t>| Faculty of mechanical</a:t>
            </a:r>
            <a:r>
              <a:rPr lang="pl-PL" sz="2000" dirty="0"/>
              <a:t> </a:t>
            </a:r>
            <a:r>
              <a:rPr lang="en-US" sz="2000" dirty="0"/>
              <a:t>engineering</a:t>
            </a:r>
            <a:endParaRPr lang="pl-PL" sz="2000" dirty="0"/>
          </a:p>
          <a:p>
            <a:pPr marL="0" indent="0">
              <a:buNone/>
            </a:pPr>
            <a:r>
              <a:rPr lang="pl-PL" sz="2000" dirty="0"/>
              <a:t>Jana Pawła </a:t>
            </a:r>
            <a:r>
              <a:rPr lang="pl-PL" sz="2000" dirty="0" smtClean="0"/>
              <a:t>II 37 </a:t>
            </a:r>
            <a:r>
              <a:rPr lang="pl-PL" sz="2000" dirty="0" err="1"/>
              <a:t>street</a:t>
            </a:r>
            <a:endParaRPr lang="pl-PL" sz="2000" dirty="0"/>
          </a:p>
          <a:p>
            <a:pPr marL="0" indent="0">
              <a:buNone/>
            </a:pPr>
            <a:r>
              <a:rPr lang="de-DE" sz="2000" dirty="0"/>
              <a:t>Tel. + </a:t>
            </a:r>
            <a:r>
              <a:rPr lang="pl-PL" sz="2000" dirty="0"/>
              <a:t>48</a:t>
            </a:r>
            <a:r>
              <a:rPr lang="de-DE" sz="2000" dirty="0"/>
              <a:t> (0)</a:t>
            </a:r>
            <a:r>
              <a:rPr lang="pl-PL" sz="2000" dirty="0"/>
              <a:t> </a:t>
            </a:r>
            <a:r>
              <a:rPr lang="pl-PL" sz="2000" dirty="0" smtClean="0"/>
              <a:t>12 628 34 64</a:t>
            </a:r>
            <a:endParaRPr lang="de-DE" sz="2000" dirty="0"/>
          </a:p>
          <a:p>
            <a:pPr marL="0" indent="0">
              <a:buNone/>
            </a:pPr>
            <a:r>
              <a:rPr lang="pl-PL" sz="2000" dirty="0" err="1"/>
              <a:t>mob</a:t>
            </a:r>
            <a:r>
              <a:rPr lang="pl-PL" sz="2000" dirty="0"/>
              <a:t>. + 48 (0) </a:t>
            </a:r>
            <a:r>
              <a:rPr lang="pl-PL" sz="2000" dirty="0" smtClean="0"/>
              <a:t>692 078 486</a:t>
            </a:r>
            <a:endParaRPr lang="pl-PL" sz="2000" dirty="0"/>
          </a:p>
          <a:p>
            <a:pPr marL="0" indent="0">
              <a:buNone/>
            </a:pPr>
            <a:r>
              <a:rPr lang="pl-PL" sz="2000" dirty="0"/>
              <a:t>Email</a:t>
            </a:r>
            <a:r>
              <a:rPr lang="pl-PL" sz="2000" dirty="0" smtClean="0"/>
              <a:t>: </a:t>
            </a:r>
            <a:r>
              <a:rPr lang="pl-PL" sz="2000" dirty="0"/>
              <a:t>pkuzniar@pk.edu.pl</a:t>
            </a:r>
            <a:endParaRPr lang="en-GB" sz="2000" dirty="0"/>
          </a:p>
        </p:txBody>
      </p:sp>
      <p:sp>
        <p:nvSpPr>
          <p:cNvPr id="6" name="Tijdelijke aanduiding voor inhoud 5"/>
          <p:cNvSpPr>
            <a:spLocks noGrp="1"/>
          </p:cNvSpPr>
          <p:nvPr>
            <p:ph sz="half" idx="2"/>
          </p:nvPr>
        </p:nvSpPr>
        <p:spPr/>
        <p:txBody>
          <a:bodyPr/>
          <a:lstStyle/>
          <a:p>
            <a:pPr marL="0" indent="0">
              <a:buNone/>
            </a:pPr>
            <a:r>
              <a:rPr lang="pl-PL" sz="2000" dirty="0" smtClean="0"/>
              <a:t>Katarzyna Lichwa</a:t>
            </a:r>
          </a:p>
          <a:p>
            <a:pPr marL="0" indent="0">
              <a:buNone/>
            </a:pPr>
            <a:r>
              <a:rPr lang="en-US" sz="2000" b="1" dirty="0" smtClean="0"/>
              <a:t>Administration </a:t>
            </a:r>
            <a:r>
              <a:rPr lang="en-US" sz="2000" b="1" dirty="0"/>
              <a:t>officer in the Institute of Material </a:t>
            </a:r>
            <a:r>
              <a:rPr lang="en-US" sz="2000" b="1" dirty="0" smtClean="0"/>
              <a:t>Science</a:t>
            </a:r>
            <a:endParaRPr lang="pl-PL" sz="2000" b="1" dirty="0" smtClean="0"/>
          </a:p>
          <a:p>
            <a:pPr marL="0" indent="0">
              <a:buNone/>
            </a:pPr>
            <a:r>
              <a:rPr lang="pl-PL" sz="2000" b="1" dirty="0" smtClean="0"/>
              <a:t>CONTACT PERSON</a:t>
            </a:r>
            <a:endParaRPr lang="pl-PL" sz="2000" b="1" dirty="0"/>
          </a:p>
          <a:p>
            <a:pPr marL="0" indent="0">
              <a:buNone/>
            </a:pPr>
            <a:r>
              <a:rPr lang="pl-PL" sz="2000" dirty="0"/>
              <a:t>CUT </a:t>
            </a:r>
            <a:r>
              <a:rPr lang="en-US" sz="2000" dirty="0"/>
              <a:t>| Faculty of mechanical</a:t>
            </a:r>
            <a:r>
              <a:rPr lang="pl-PL" sz="2000" dirty="0"/>
              <a:t> </a:t>
            </a:r>
            <a:r>
              <a:rPr lang="en-US" sz="2000" dirty="0"/>
              <a:t>engineering</a:t>
            </a:r>
            <a:endParaRPr lang="pl-PL" sz="2000" dirty="0"/>
          </a:p>
          <a:p>
            <a:pPr marL="0" indent="0">
              <a:buNone/>
            </a:pPr>
            <a:r>
              <a:rPr lang="pl-PL" sz="2000" dirty="0"/>
              <a:t>Jana </a:t>
            </a:r>
            <a:r>
              <a:rPr lang="pl-PL" sz="2000" dirty="0" smtClean="0"/>
              <a:t>Pawła II </a:t>
            </a:r>
            <a:r>
              <a:rPr lang="pl-PL" sz="2000" dirty="0"/>
              <a:t>37 </a:t>
            </a:r>
            <a:r>
              <a:rPr lang="pl-PL" sz="2000" dirty="0" err="1"/>
              <a:t>street</a:t>
            </a:r>
            <a:endParaRPr lang="pl-PL" sz="2000" dirty="0"/>
          </a:p>
          <a:p>
            <a:pPr marL="0" indent="0">
              <a:buNone/>
            </a:pPr>
            <a:r>
              <a:rPr lang="de-DE" sz="2000" dirty="0"/>
              <a:t>Tel. + </a:t>
            </a:r>
            <a:r>
              <a:rPr lang="pl-PL" sz="2000" dirty="0"/>
              <a:t>48</a:t>
            </a:r>
            <a:r>
              <a:rPr lang="de-DE" sz="2000" dirty="0"/>
              <a:t> (0)</a:t>
            </a:r>
            <a:r>
              <a:rPr lang="pl-PL" sz="2000" dirty="0"/>
              <a:t> 12 628 38 21</a:t>
            </a:r>
            <a:endParaRPr lang="de-DE" sz="2000" dirty="0"/>
          </a:p>
          <a:p>
            <a:pPr marL="0" indent="0">
              <a:buNone/>
            </a:pPr>
            <a:r>
              <a:rPr lang="pl-PL" sz="2000" dirty="0" err="1" smtClean="0"/>
              <a:t>mob</a:t>
            </a:r>
            <a:r>
              <a:rPr lang="pl-PL" sz="2000" dirty="0"/>
              <a:t>. + 48 (0) </a:t>
            </a:r>
            <a:r>
              <a:rPr lang="pl-PL" sz="2000" dirty="0" smtClean="0"/>
              <a:t>512 301 494</a:t>
            </a:r>
            <a:endParaRPr lang="pl-PL" sz="2000" dirty="0"/>
          </a:p>
          <a:p>
            <a:pPr marL="0" indent="0">
              <a:buNone/>
            </a:pPr>
            <a:r>
              <a:rPr lang="pl-PL" sz="2000" dirty="0"/>
              <a:t>Email</a:t>
            </a:r>
            <a:r>
              <a:rPr lang="pl-PL" sz="2000" dirty="0" smtClean="0"/>
              <a:t>: klichwa@mech.pk.edu.pl</a:t>
            </a:r>
            <a:endParaRPr lang="en-GB" sz="2000" dirty="0"/>
          </a:p>
          <a:p>
            <a:endParaRPr lang="en-GB" sz="2000" dirty="0"/>
          </a:p>
        </p:txBody>
      </p:sp>
    </p:spTree>
    <p:extLst>
      <p:ext uri="{BB962C8B-B14F-4D97-AF65-F5344CB8AC3E}">
        <p14:creationId xmlns:p14="http://schemas.microsoft.com/office/powerpoint/2010/main" xmlns="" val="3206439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dirty="0"/>
              <a:t>Cracow University of Technology</a:t>
            </a:r>
            <a:r>
              <a:rPr lang="en-GB" dirty="0" smtClean="0"/>
              <a:t>: fact and figures</a:t>
            </a:r>
            <a:endParaRPr lang="en-GB" dirty="0"/>
          </a:p>
        </p:txBody>
      </p:sp>
      <p:sp>
        <p:nvSpPr>
          <p:cNvPr id="3" name="Tijdelijke aanduiding voor inhoud 2"/>
          <p:cNvSpPr>
            <a:spLocks noGrp="1"/>
          </p:cNvSpPr>
          <p:nvPr>
            <p:ph idx="1"/>
          </p:nvPr>
        </p:nvSpPr>
        <p:spPr/>
        <p:txBody>
          <a:bodyPr/>
          <a:lstStyle/>
          <a:p>
            <a:r>
              <a:rPr lang="pl-PL" dirty="0" err="1" smtClean="0"/>
              <a:t>Founded</a:t>
            </a:r>
            <a:r>
              <a:rPr lang="pl-PL" dirty="0" smtClean="0"/>
              <a:t> in 1954</a:t>
            </a:r>
            <a:endParaRPr lang="en-US" dirty="0"/>
          </a:p>
          <a:p>
            <a:r>
              <a:rPr lang="pl-PL" dirty="0" err="1" smtClean="0"/>
              <a:t>Approx</a:t>
            </a:r>
            <a:r>
              <a:rPr lang="pl-PL" dirty="0" smtClean="0"/>
              <a:t>. 18 </a:t>
            </a:r>
            <a:r>
              <a:rPr lang="en-US" dirty="0" smtClean="0"/>
              <a:t>000 </a:t>
            </a:r>
            <a:r>
              <a:rPr lang="en-US" dirty="0"/>
              <a:t>students in </a:t>
            </a:r>
            <a:r>
              <a:rPr lang="en-US" dirty="0" smtClean="0"/>
              <a:t>2013</a:t>
            </a:r>
            <a:r>
              <a:rPr lang="pl-PL" dirty="0" smtClean="0"/>
              <a:t>/</a:t>
            </a:r>
            <a:r>
              <a:rPr lang="en-US" dirty="0" smtClean="0"/>
              <a:t>14 </a:t>
            </a:r>
            <a:endParaRPr lang="en-US" dirty="0"/>
          </a:p>
          <a:p>
            <a:r>
              <a:rPr lang="en-US" dirty="0" smtClean="0"/>
              <a:t>More </a:t>
            </a:r>
            <a:r>
              <a:rPr lang="en-US" dirty="0"/>
              <a:t>then </a:t>
            </a:r>
            <a:r>
              <a:rPr lang="en-US" dirty="0" smtClean="0"/>
              <a:t>2</a:t>
            </a:r>
            <a:r>
              <a:rPr lang="pl-PL" dirty="0" smtClean="0"/>
              <a:t> 12</a:t>
            </a:r>
            <a:r>
              <a:rPr lang="en-US" dirty="0" smtClean="0"/>
              <a:t>0 </a:t>
            </a:r>
            <a:r>
              <a:rPr lang="en-US" dirty="0"/>
              <a:t>staff members </a:t>
            </a:r>
            <a:endParaRPr lang="pl-PL" dirty="0"/>
          </a:p>
          <a:p>
            <a:r>
              <a:rPr lang="pl-PL" dirty="0" smtClean="0"/>
              <a:t>International </a:t>
            </a:r>
            <a:r>
              <a:rPr lang="pl-PL" dirty="0" err="1" smtClean="0"/>
              <a:t>cooperation</a:t>
            </a:r>
            <a:r>
              <a:rPr lang="pl-PL" dirty="0" smtClean="0"/>
              <a:t>: </a:t>
            </a:r>
          </a:p>
          <a:p>
            <a:pPr lvl="1"/>
            <a:r>
              <a:rPr lang="en-GB" dirty="0" smtClean="0"/>
              <a:t>Lifelong </a:t>
            </a:r>
            <a:r>
              <a:rPr lang="en-GB" dirty="0"/>
              <a:t>Learning Programme (LLP) </a:t>
            </a:r>
            <a:endParaRPr lang="pl-PL" dirty="0" smtClean="0"/>
          </a:p>
          <a:p>
            <a:pPr lvl="1"/>
            <a:r>
              <a:rPr lang="pl-PL" dirty="0" err="1"/>
              <a:t>Bilateral</a:t>
            </a:r>
            <a:r>
              <a:rPr lang="pl-PL" dirty="0"/>
              <a:t> </a:t>
            </a:r>
            <a:r>
              <a:rPr lang="pl-PL" dirty="0" err="1" smtClean="0"/>
              <a:t>agrement</a:t>
            </a:r>
            <a:r>
              <a:rPr lang="pl-PL" dirty="0" smtClean="0"/>
              <a:t> (38 </a:t>
            </a:r>
            <a:r>
              <a:rPr lang="pl-PL" dirty="0" err="1" smtClean="0"/>
              <a:t>countries</a:t>
            </a:r>
            <a:r>
              <a:rPr lang="pl-PL" dirty="0" smtClean="0"/>
              <a:t> in 2013)</a:t>
            </a:r>
            <a:endParaRPr lang="pl-PL" dirty="0"/>
          </a:p>
          <a:p>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dirty="0"/>
              <a:t>Cracow University of Technology</a:t>
            </a:r>
            <a:r>
              <a:rPr lang="en-GB" dirty="0" smtClean="0"/>
              <a:t>: fact and figures</a:t>
            </a:r>
            <a:endParaRPr lang="en-GB" dirty="0"/>
          </a:p>
        </p:txBody>
      </p:sp>
      <p:graphicFrame>
        <p:nvGraphicFramePr>
          <p:cNvPr id="4" name="Tabela 3"/>
          <p:cNvGraphicFramePr>
            <a:graphicFrameLocks noGrp="1"/>
          </p:cNvGraphicFramePr>
          <p:nvPr>
            <p:extLst>
              <p:ext uri="{D42A27DB-BD31-4B8C-83A1-F6EECF244321}">
                <p14:modId xmlns:p14="http://schemas.microsoft.com/office/powerpoint/2010/main" xmlns="" val="3506137221"/>
              </p:ext>
            </p:extLst>
          </p:nvPr>
        </p:nvGraphicFramePr>
        <p:xfrm>
          <a:off x="540000" y="1692617"/>
          <a:ext cx="8064448" cy="4337223"/>
        </p:xfrm>
        <a:graphic>
          <a:graphicData uri="http://schemas.openxmlformats.org/drawingml/2006/table">
            <a:tbl>
              <a:tblPr/>
              <a:tblGrid>
                <a:gridCol w="4032224"/>
                <a:gridCol w="4032224"/>
              </a:tblGrid>
              <a:tr h="333247">
                <a:tc gridSpan="2">
                  <a:txBody>
                    <a:bodyPr/>
                    <a:lstStyle/>
                    <a:p>
                      <a:pPr algn="ctr"/>
                      <a:r>
                        <a:rPr lang="pl-PL" sz="1800" b="1" dirty="0" err="1">
                          <a:solidFill>
                            <a:srgbClr val="FFFFFF"/>
                          </a:solidFill>
                          <a:effectLst/>
                        </a:rPr>
                        <a:t>Number</a:t>
                      </a:r>
                      <a:r>
                        <a:rPr lang="pl-PL" sz="1800" b="1" dirty="0">
                          <a:solidFill>
                            <a:srgbClr val="FFFFFF"/>
                          </a:solidFill>
                          <a:effectLst/>
                        </a:rPr>
                        <a:t> of </a:t>
                      </a:r>
                      <a:r>
                        <a:rPr lang="pl-PL" sz="1800" b="1" dirty="0" err="1">
                          <a:solidFill>
                            <a:srgbClr val="FFFFFF"/>
                          </a:solidFill>
                          <a:effectLst/>
                        </a:rPr>
                        <a:t>students</a:t>
                      </a:r>
                      <a:endParaRPr lang="pl-PL" sz="1800" b="1" dirty="0">
                        <a:solidFill>
                          <a:srgbClr val="FFFFFF"/>
                        </a:solidFill>
                        <a:effectLst/>
                      </a:endParaRPr>
                    </a:p>
                  </a:txBody>
                  <a:tcPr marL="68288" marR="68288" marT="68288" marB="68288" anchor="ctr">
                    <a:lnL w="9525" cap="flat" cmpd="sng" algn="ctr">
                      <a:solidFill>
                        <a:srgbClr val="ACACAC"/>
                      </a:solidFill>
                      <a:prstDash val="solid"/>
                      <a:round/>
                      <a:headEnd type="none" w="med" len="med"/>
                      <a:tailEnd type="none" w="med" len="med"/>
                    </a:lnL>
                    <a:lnR w="9525" cap="flat" cmpd="sng" algn="ctr">
                      <a:solidFill>
                        <a:srgbClr val="ACACAC"/>
                      </a:solidFill>
                      <a:prstDash val="solid"/>
                      <a:round/>
                      <a:headEnd type="none" w="med" len="med"/>
                      <a:tailEnd type="none" w="med" len="med"/>
                    </a:lnR>
                    <a:lnT w="9525" cap="flat" cmpd="sng" algn="ctr">
                      <a:solidFill>
                        <a:srgbClr val="ACACAC"/>
                      </a:solidFill>
                      <a:prstDash val="solid"/>
                      <a:round/>
                      <a:headEnd type="none" w="med" len="med"/>
                      <a:tailEnd type="none" w="med" len="med"/>
                    </a:lnT>
                    <a:lnB w="9525" cap="flat" cmpd="sng" algn="ctr">
                      <a:solidFill>
                        <a:srgbClr val="ACACAC"/>
                      </a:solidFill>
                      <a:prstDash val="solid"/>
                      <a:round/>
                      <a:headEnd type="none" w="med" len="med"/>
                      <a:tailEnd type="none" w="med" len="med"/>
                    </a:lnB>
                    <a:solidFill>
                      <a:srgbClr val="1C4E97"/>
                    </a:solidFill>
                  </a:tcPr>
                </a:tc>
                <a:tc hMerge="1">
                  <a:txBody>
                    <a:bodyPr/>
                    <a:lstStyle/>
                    <a:p>
                      <a:endParaRPr lang="pl-PL"/>
                    </a:p>
                  </a:txBody>
                  <a:tcPr/>
                </a:tc>
              </a:tr>
              <a:tr h="333247">
                <a:tc>
                  <a:txBody>
                    <a:bodyPr/>
                    <a:lstStyle/>
                    <a:p>
                      <a:pPr algn="ctr"/>
                      <a:r>
                        <a:rPr lang="pl-PL" sz="1800" b="1" kern="1200" baseline="0" dirty="0">
                          <a:solidFill>
                            <a:srgbClr val="00407A"/>
                          </a:solidFill>
                          <a:latin typeface="Arial" pitchFamily="34" charset="0"/>
                          <a:ea typeface="+mn-ea"/>
                          <a:cs typeface="Arial" pitchFamily="34" charset="0"/>
                        </a:rPr>
                        <a:t>Total</a:t>
                      </a:r>
                    </a:p>
                  </a:txBody>
                  <a:tcPr marL="68288" marR="68288" marT="68288" marB="68288" anchor="ctr">
                    <a:lnL w="9525" cap="flat" cmpd="sng" algn="ctr">
                      <a:solidFill>
                        <a:srgbClr val="ACACAC"/>
                      </a:solidFill>
                      <a:prstDash val="solid"/>
                      <a:round/>
                      <a:headEnd type="none" w="med" len="med"/>
                      <a:tailEnd type="none" w="med" len="med"/>
                    </a:lnL>
                    <a:lnR w="9525" cap="flat" cmpd="sng" algn="ctr">
                      <a:solidFill>
                        <a:srgbClr val="ACACAC"/>
                      </a:solidFill>
                      <a:prstDash val="solid"/>
                      <a:round/>
                      <a:headEnd type="none" w="med" len="med"/>
                      <a:tailEnd type="none" w="med" len="med"/>
                    </a:lnR>
                    <a:lnT w="9525" cap="flat" cmpd="sng" algn="ctr">
                      <a:solidFill>
                        <a:srgbClr val="ACACAC"/>
                      </a:solidFill>
                      <a:prstDash val="solid"/>
                      <a:round/>
                      <a:headEnd type="none" w="med" len="med"/>
                      <a:tailEnd type="none" w="med" len="med"/>
                    </a:lnT>
                    <a:lnB w="9525" cap="flat" cmpd="sng" algn="ctr">
                      <a:solidFill>
                        <a:srgbClr val="ACACAC"/>
                      </a:solidFill>
                      <a:prstDash val="solid"/>
                      <a:round/>
                      <a:headEnd type="none" w="med" len="med"/>
                      <a:tailEnd type="none" w="med" len="med"/>
                    </a:lnB>
                  </a:tcPr>
                </a:tc>
                <a:tc>
                  <a:txBody>
                    <a:bodyPr/>
                    <a:lstStyle/>
                    <a:p>
                      <a:pPr algn="ctr"/>
                      <a:r>
                        <a:rPr lang="pl-PL" sz="1800" b="1" kern="1200" baseline="0" dirty="0" smtClean="0">
                          <a:solidFill>
                            <a:srgbClr val="00407A"/>
                          </a:solidFill>
                          <a:latin typeface="Arial" pitchFamily="34" charset="0"/>
                          <a:ea typeface="+mn-ea"/>
                          <a:cs typeface="Arial" pitchFamily="34" charset="0"/>
                        </a:rPr>
                        <a:t>17 941</a:t>
                      </a:r>
                      <a:endParaRPr lang="pl-PL" sz="1800" b="1" kern="1200" baseline="0" dirty="0">
                        <a:solidFill>
                          <a:srgbClr val="00407A"/>
                        </a:solidFill>
                        <a:latin typeface="Arial" pitchFamily="34" charset="0"/>
                        <a:ea typeface="+mn-ea"/>
                        <a:cs typeface="Arial" pitchFamily="34" charset="0"/>
                      </a:endParaRPr>
                    </a:p>
                  </a:txBody>
                  <a:tcPr marL="68288" marR="68288" marT="68288" marB="68288" anchor="ctr">
                    <a:lnL w="9525" cap="flat" cmpd="sng" algn="ctr">
                      <a:solidFill>
                        <a:srgbClr val="ACACAC"/>
                      </a:solidFill>
                      <a:prstDash val="solid"/>
                      <a:round/>
                      <a:headEnd type="none" w="med" len="med"/>
                      <a:tailEnd type="none" w="med" len="med"/>
                    </a:lnL>
                    <a:lnR w="9525" cap="flat" cmpd="sng" algn="ctr">
                      <a:solidFill>
                        <a:srgbClr val="ACACAC"/>
                      </a:solidFill>
                      <a:prstDash val="solid"/>
                      <a:round/>
                      <a:headEnd type="none" w="med" len="med"/>
                      <a:tailEnd type="none" w="med" len="med"/>
                    </a:lnR>
                    <a:lnT w="9525" cap="flat" cmpd="sng" algn="ctr">
                      <a:solidFill>
                        <a:srgbClr val="ACACAC"/>
                      </a:solidFill>
                      <a:prstDash val="solid"/>
                      <a:round/>
                      <a:headEnd type="none" w="med" len="med"/>
                      <a:tailEnd type="none" w="med" len="med"/>
                    </a:lnT>
                    <a:lnB w="9525" cap="flat" cmpd="sng" algn="ctr">
                      <a:solidFill>
                        <a:srgbClr val="ACACAC"/>
                      </a:solidFill>
                      <a:prstDash val="solid"/>
                      <a:round/>
                      <a:headEnd type="none" w="med" len="med"/>
                      <a:tailEnd type="none" w="med" len="med"/>
                    </a:lnB>
                  </a:tcPr>
                </a:tc>
              </a:tr>
              <a:tr h="333247">
                <a:tc>
                  <a:txBody>
                    <a:bodyPr/>
                    <a:lstStyle/>
                    <a:p>
                      <a:pPr algn="ctr"/>
                      <a:r>
                        <a:rPr lang="pl-PL" sz="1800" kern="1200" baseline="0">
                          <a:solidFill>
                            <a:srgbClr val="00407A"/>
                          </a:solidFill>
                          <a:latin typeface="Arial" pitchFamily="34" charset="0"/>
                          <a:ea typeface="+mn-ea"/>
                          <a:cs typeface="Arial" pitchFamily="34" charset="0"/>
                        </a:rPr>
                        <a:t>Full-time students</a:t>
                      </a:r>
                    </a:p>
                  </a:txBody>
                  <a:tcPr marL="68288" marR="68288" marT="68288" marB="68288" anchor="ctr">
                    <a:lnL w="9525" cap="flat" cmpd="sng" algn="ctr">
                      <a:solidFill>
                        <a:srgbClr val="ACACAC"/>
                      </a:solidFill>
                      <a:prstDash val="solid"/>
                      <a:round/>
                      <a:headEnd type="none" w="med" len="med"/>
                      <a:tailEnd type="none" w="med" len="med"/>
                    </a:lnL>
                    <a:lnR w="9525" cap="flat" cmpd="sng" algn="ctr">
                      <a:solidFill>
                        <a:srgbClr val="ACACAC"/>
                      </a:solidFill>
                      <a:prstDash val="solid"/>
                      <a:round/>
                      <a:headEnd type="none" w="med" len="med"/>
                      <a:tailEnd type="none" w="med" len="med"/>
                    </a:lnR>
                    <a:lnT w="9525" cap="flat" cmpd="sng" algn="ctr">
                      <a:solidFill>
                        <a:srgbClr val="ACACAC"/>
                      </a:solidFill>
                      <a:prstDash val="solid"/>
                      <a:round/>
                      <a:headEnd type="none" w="med" len="med"/>
                      <a:tailEnd type="none" w="med" len="med"/>
                    </a:lnT>
                    <a:lnB w="9525" cap="flat" cmpd="sng" algn="ctr">
                      <a:solidFill>
                        <a:srgbClr val="ACACAC"/>
                      </a:solidFill>
                      <a:prstDash val="solid"/>
                      <a:round/>
                      <a:headEnd type="none" w="med" len="med"/>
                      <a:tailEnd type="none" w="med" len="med"/>
                    </a:lnB>
                  </a:tcPr>
                </a:tc>
                <a:tc>
                  <a:txBody>
                    <a:bodyPr/>
                    <a:lstStyle/>
                    <a:p>
                      <a:pPr algn="ctr"/>
                      <a:r>
                        <a:rPr lang="pl-PL" sz="1800" kern="1200" baseline="0" dirty="0" smtClean="0">
                          <a:solidFill>
                            <a:srgbClr val="00407A"/>
                          </a:solidFill>
                          <a:latin typeface="Arial" pitchFamily="34" charset="0"/>
                          <a:ea typeface="+mn-ea"/>
                          <a:cs typeface="Arial" pitchFamily="34" charset="0"/>
                        </a:rPr>
                        <a:t>13 929</a:t>
                      </a:r>
                      <a:endParaRPr lang="pl-PL" sz="1800" kern="1200" baseline="0" dirty="0">
                        <a:solidFill>
                          <a:srgbClr val="00407A"/>
                        </a:solidFill>
                        <a:latin typeface="Arial" pitchFamily="34" charset="0"/>
                        <a:ea typeface="+mn-ea"/>
                        <a:cs typeface="Arial" pitchFamily="34" charset="0"/>
                      </a:endParaRPr>
                    </a:p>
                  </a:txBody>
                  <a:tcPr marL="68288" marR="68288" marT="68288" marB="68288" anchor="ctr">
                    <a:lnL w="9525" cap="flat" cmpd="sng" algn="ctr">
                      <a:solidFill>
                        <a:srgbClr val="ACACAC"/>
                      </a:solidFill>
                      <a:prstDash val="solid"/>
                      <a:round/>
                      <a:headEnd type="none" w="med" len="med"/>
                      <a:tailEnd type="none" w="med" len="med"/>
                    </a:lnL>
                    <a:lnR w="9525" cap="flat" cmpd="sng" algn="ctr">
                      <a:solidFill>
                        <a:srgbClr val="ACACAC"/>
                      </a:solidFill>
                      <a:prstDash val="solid"/>
                      <a:round/>
                      <a:headEnd type="none" w="med" len="med"/>
                      <a:tailEnd type="none" w="med" len="med"/>
                    </a:lnR>
                    <a:lnT w="9525" cap="flat" cmpd="sng" algn="ctr">
                      <a:solidFill>
                        <a:srgbClr val="ACACAC"/>
                      </a:solidFill>
                      <a:prstDash val="solid"/>
                      <a:round/>
                      <a:headEnd type="none" w="med" len="med"/>
                      <a:tailEnd type="none" w="med" len="med"/>
                    </a:lnT>
                    <a:lnB w="9525" cap="flat" cmpd="sng" algn="ctr">
                      <a:solidFill>
                        <a:srgbClr val="ACACAC"/>
                      </a:solidFill>
                      <a:prstDash val="solid"/>
                      <a:round/>
                      <a:headEnd type="none" w="med" len="med"/>
                      <a:tailEnd type="none" w="med" len="med"/>
                    </a:lnB>
                  </a:tcPr>
                </a:tc>
              </a:tr>
              <a:tr h="333247">
                <a:tc>
                  <a:txBody>
                    <a:bodyPr/>
                    <a:lstStyle/>
                    <a:p>
                      <a:pPr algn="ctr"/>
                      <a:r>
                        <a:rPr lang="pl-PL" sz="1800" kern="1200" baseline="0">
                          <a:solidFill>
                            <a:srgbClr val="00407A"/>
                          </a:solidFill>
                          <a:latin typeface="Arial" pitchFamily="34" charset="0"/>
                          <a:ea typeface="+mn-ea"/>
                          <a:cs typeface="Arial" pitchFamily="34" charset="0"/>
                        </a:rPr>
                        <a:t>Extramural students</a:t>
                      </a:r>
                    </a:p>
                  </a:txBody>
                  <a:tcPr marL="68288" marR="68288" marT="68288" marB="68288" anchor="ctr">
                    <a:lnL w="9525" cap="flat" cmpd="sng" algn="ctr">
                      <a:solidFill>
                        <a:srgbClr val="ACACAC"/>
                      </a:solidFill>
                      <a:prstDash val="solid"/>
                      <a:round/>
                      <a:headEnd type="none" w="med" len="med"/>
                      <a:tailEnd type="none" w="med" len="med"/>
                    </a:lnL>
                    <a:lnR w="9525" cap="flat" cmpd="sng" algn="ctr">
                      <a:solidFill>
                        <a:srgbClr val="ACACAC"/>
                      </a:solidFill>
                      <a:prstDash val="solid"/>
                      <a:round/>
                      <a:headEnd type="none" w="med" len="med"/>
                      <a:tailEnd type="none" w="med" len="med"/>
                    </a:lnR>
                    <a:lnT w="9525" cap="flat" cmpd="sng" algn="ctr">
                      <a:solidFill>
                        <a:srgbClr val="ACACAC"/>
                      </a:solidFill>
                      <a:prstDash val="solid"/>
                      <a:round/>
                      <a:headEnd type="none" w="med" len="med"/>
                      <a:tailEnd type="none" w="med" len="med"/>
                    </a:lnT>
                    <a:lnB w="9525" cap="flat" cmpd="sng" algn="ctr">
                      <a:solidFill>
                        <a:srgbClr val="ACACAC"/>
                      </a:solidFill>
                      <a:prstDash val="solid"/>
                      <a:round/>
                      <a:headEnd type="none" w="med" len="med"/>
                      <a:tailEnd type="none" w="med" len="med"/>
                    </a:lnB>
                  </a:tcPr>
                </a:tc>
                <a:tc>
                  <a:txBody>
                    <a:bodyPr/>
                    <a:lstStyle/>
                    <a:p>
                      <a:pPr algn="ctr"/>
                      <a:r>
                        <a:rPr lang="pl-PL" sz="1800" kern="1200" baseline="0" dirty="0" smtClean="0">
                          <a:solidFill>
                            <a:srgbClr val="00407A"/>
                          </a:solidFill>
                          <a:latin typeface="Arial" pitchFamily="34" charset="0"/>
                          <a:ea typeface="+mn-ea"/>
                          <a:cs typeface="Arial" pitchFamily="34" charset="0"/>
                        </a:rPr>
                        <a:t>4 012</a:t>
                      </a:r>
                      <a:endParaRPr lang="pl-PL" sz="1800" kern="1200" baseline="0" dirty="0">
                        <a:solidFill>
                          <a:srgbClr val="00407A"/>
                        </a:solidFill>
                        <a:latin typeface="Arial" pitchFamily="34" charset="0"/>
                        <a:ea typeface="+mn-ea"/>
                        <a:cs typeface="Arial" pitchFamily="34" charset="0"/>
                      </a:endParaRPr>
                    </a:p>
                  </a:txBody>
                  <a:tcPr marL="68288" marR="68288" marT="68288" marB="68288" anchor="ctr">
                    <a:lnL w="9525" cap="flat" cmpd="sng" algn="ctr">
                      <a:solidFill>
                        <a:srgbClr val="ACACAC"/>
                      </a:solidFill>
                      <a:prstDash val="solid"/>
                      <a:round/>
                      <a:headEnd type="none" w="med" len="med"/>
                      <a:tailEnd type="none" w="med" len="med"/>
                    </a:lnL>
                    <a:lnR w="9525" cap="flat" cmpd="sng" algn="ctr">
                      <a:solidFill>
                        <a:srgbClr val="ACACAC"/>
                      </a:solidFill>
                      <a:prstDash val="solid"/>
                      <a:round/>
                      <a:headEnd type="none" w="med" len="med"/>
                      <a:tailEnd type="none" w="med" len="med"/>
                    </a:lnR>
                    <a:lnT w="9525" cap="flat" cmpd="sng" algn="ctr">
                      <a:solidFill>
                        <a:srgbClr val="ACACAC"/>
                      </a:solidFill>
                      <a:prstDash val="solid"/>
                      <a:round/>
                      <a:headEnd type="none" w="med" len="med"/>
                      <a:tailEnd type="none" w="med" len="med"/>
                    </a:lnT>
                    <a:lnB w="9525" cap="flat" cmpd="sng" algn="ctr">
                      <a:solidFill>
                        <a:srgbClr val="ACACAC"/>
                      </a:solidFill>
                      <a:prstDash val="solid"/>
                      <a:round/>
                      <a:headEnd type="none" w="med" len="med"/>
                      <a:tailEnd type="none" w="med" len="med"/>
                    </a:lnB>
                  </a:tcPr>
                </a:tc>
              </a:tr>
              <a:tr h="0">
                <a:tc>
                  <a:txBody>
                    <a:bodyPr/>
                    <a:lstStyle/>
                    <a:p>
                      <a:pPr algn="ctr"/>
                      <a:r>
                        <a:rPr lang="pl-PL" sz="200" kern="1200" baseline="0" dirty="0">
                          <a:solidFill>
                            <a:srgbClr val="00407A"/>
                          </a:solidFill>
                          <a:latin typeface="Arial" pitchFamily="34" charset="0"/>
                          <a:ea typeface="+mn-ea"/>
                          <a:cs typeface="Arial" pitchFamily="34" charset="0"/>
                        </a:rPr>
                        <a:t> </a:t>
                      </a:r>
                    </a:p>
                  </a:txBody>
                  <a:tcPr marL="68288" marR="68288" marT="68288" marB="68288" anchor="ctr">
                    <a:lnL w="9525" cap="flat" cmpd="sng" algn="ctr">
                      <a:solidFill>
                        <a:srgbClr val="ACACAC"/>
                      </a:solidFill>
                      <a:prstDash val="solid"/>
                      <a:round/>
                      <a:headEnd type="none" w="med" len="med"/>
                      <a:tailEnd type="none" w="med" len="med"/>
                    </a:lnL>
                    <a:lnR w="9525" cap="flat" cmpd="sng" algn="ctr">
                      <a:solidFill>
                        <a:srgbClr val="ACACAC"/>
                      </a:solidFill>
                      <a:prstDash val="solid"/>
                      <a:round/>
                      <a:headEnd type="none" w="med" len="med"/>
                      <a:tailEnd type="none" w="med" len="med"/>
                    </a:lnR>
                    <a:lnT w="9525" cap="flat" cmpd="sng" algn="ctr">
                      <a:solidFill>
                        <a:srgbClr val="ACACAC"/>
                      </a:solidFill>
                      <a:prstDash val="solid"/>
                      <a:round/>
                      <a:headEnd type="none" w="med" len="med"/>
                      <a:tailEnd type="none" w="med" len="med"/>
                    </a:lnT>
                    <a:lnB w="9525" cap="flat" cmpd="sng" algn="ctr">
                      <a:solidFill>
                        <a:srgbClr val="ACACAC"/>
                      </a:solidFill>
                      <a:prstDash val="solid"/>
                      <a:round/>
                      <a:headEnd type="none" w="med" len="med"/>
                      <a:tailEnd type="none" w="med" len="med"/>
                    </a:lnB>
                  </a:tcPr>
                </a:tc>
                <a:tc>
                  <a:txBody>
                    <a:bodyPr/>
                    <a:lstStyle/>
                    <a:p>
                      <a:pPr algn="ctr"/>
                      <a:r>
                        <a:rPr lang="pl-PL" sz="200" kern="1200" baseline="0" dirty="0">
                          <a:solidFill>
                            <a:srgbClr val="00407A"/>
                          </a:solidFill>
                          <a:latin typeface="Arial" pitchFamily="34" charset="0"/>
                          <a:ea typeface="+mn-ea"/>
                          <a:cs typeface="Arial" pitchFamily="34" charset="0"/>
                        </a:rPr>
                        <a:t> </a:t>
                      </a:r>
                    </a:p>
                  </a:txBody>
                  <a:tcPr marL="68288" marR="68288" marT="68288" marB="68288" anchor="ctr">
                    <a:lnL w="9525" cap="flat" cmpd="sng" algn="ctr">
                      <a:solidFill>
                        <a:srgbClr val="ACACAC"/>
                      </a:solidFill>
                      <a:prstDash val="solid"/>
                      <a:round/>
                      <a:headEnd type="none" w="med" len="med"/>
                      <a:tailEnd type="none" w="med" len="med"/>
                    </a:lnL>
                    <a:lnR w="9525" cap="flat" cmpd="sng" algn="ctr">
                      <a:solidFill>
                        <a:srgbClr val="ACACAC"/>
                      </a:solidFill>
                      <a:prstDash val="solid"/>
                      <a:round/>
                      <a:headEnd type="none" w="med" len="med"/>
                      <a:tailEnd type="none" w="med" len="med"/>
                    </a:lnR>
                    <a:lnT w="9525" cap="flat" cmpd="sng" algn="ctr">
                      <a:solidFill>
                        <a:srgbClr val="ACACAC"/>
                      </a:solidFill>
                      <a:prstDash val="solid"/>
                      <a:round/>
                      <a:headEnd type="none" w="med" len="med"/>
                      <a:tailEnd type="none" w="med" len="med"/>
                    </a:lnT>
                    <a:lnB w="9525" cap="flat" cmpd="sng" algn="ctr">
                      <a:solidFill>
                        <a:srgbClr val="ACACAC"/>
                      </a:solidFill>
                      <a:prstDash val="solid"/>
                      <a:round/>
                      <a:headEnd type="none" w="med" len="med"/>
                      <a:tailEnd type="none" w="med" len="med"/>
                    </a:lnB>
                  </a:tcPr>
                </a:tc>
              </a:tr>
              <a:tr h="529917">
                <a:tc>
                  <a:txBody>
                    <a:bodyPr/>
                    <a:lstStyle/>
                    <a:p>
                      <a:pPr algn="ctr"/>
                      <a:r>
                        <a:rPr lang="pl-PL" sz="1800" kern="1200" baseline="0">
                          <a:solidFill>
                            <a:srgbClr val="00407A"/>
                          </a:solidFill>
                          <a:latin typeface="Arial" pitchFamily="34" charset="0"/>
                          <a:ea typeface="+mn-ea"/>
                          <a:cs typeface="Arial" pitchFamily="34" charset="0"/>
                        </a:rPr>
                        <a:t>Doctoral candidates</a:t>
                      </a:r>
                      <a:br>
                        <a:rPr lang="pl-PL" sz="1800" kern="1200" baseline="0">
                          <a:solidFill>
                            <a:srgbClr val="00407A"/>
                          </a:solidFill>
                          <a:latin typeface="Arial" pitchFamily="34" charset="0"/>
                          <a:ea typeface="+mn-ea"/>
                          <a:cs typeface="Arial" pitchFamily="34" charset="0"/>
                        </a:rPr>
                      </a:br>
                      <a:endParaRPr lang="pl-PL" sz="1800" kern="1200" baseline="0">
                        <a:solidFill>
                          <a:srgbClr val="00407A"/>
                        </a:solidFill>
                        <a:latin typeface="Arial" pitchFamily="34" charset="0"/>
                        <a:ea typeface="+mn-ea"/>
                        <a:cs typeface="Arial" pitchFamily="34" charset="0"/>
                      </a:endParaRPr>
                    </a:p>
                  </a:txBody>
                  <a:tcPr marL="68288" marR="68288" marT="68288" marB="68288" anchor="ctr">
                    <a:lnL w="9525" cap="flat" cmpd="sng" algn="ctr">
                      <a:solidFill>
                        <a:srgbClr val="ACACAC"/>
                      </a:solidFill>
                      <a:prstDash val="solid"/>
                      <a:round/>
                      <a:headEnd type="none" w="med" len="med"/>
                      <a:tailEnd type="none" w="med" len="med"/>
                    </a:lnL>
                    <a:lnR w="9525" cap="flat" cmpd="sng" algn="ctr">
                      <a:solidFill>
                        <a:srgbClr val="ACACAC"/>
                      </a:solidFill>
                      <a:prstDash val="solid"/>
                      <a:round/>
                      <a:headEnd type="none" w="med" len="med"/>
                      <a:tailEnd type="none" w="med" len="med"/>
                    </a:lnR>
                    <a:lnT w="9525" cap="flat" cmpd="sng" algn="ctr">
                      <a:solidFill>
                        <a:srgbClr val="ACACAC"/>
                      </a:solidFill>
                      <a:prstDash val="solid"/>
                      <a:round/>
                      <a:headEnd type="none" w="med" len="med"/>
                      <a:tailEnd type="none" w="med" len="med"/>
                    </a:lnT>
                    <a:lnB w="9525" cap="flat" cmpd="sng" algn="ctr">
                      <a:solidFill>
                        <a:srgbClr val="ACACAC"/>
                      </a:solidFill>
                      <a:prstDash val="solid"/>
                      <a:round/>
                      <a:headEnd type="none" w="med" len="med"/>
                      <a:tailEnd type="none" w="med" len="med"/>
                    </a:lnB>
                  </a:tcPr>
                </a:tc>
                <a:tc>
                  <a:txBody>
                    <a:bodyPr/>
                    <a:lstStyle/>
                    <a:p>
                      <a:pPr algn="ctr"/>
                      <a:r>
                        <a:rPr lang="pl-PL" sz="1800" kern="1200" baseline="0" dirty="0">
                          <a:solidFill>
                            <a:srgbClr val="00407A"/>
                          </a:solidFill>
                          <a:latin typeface="Arial" pitchFamily="34" charset="0"/>
                          <a:ea typeface="+mn-ea"/>
                          <a:cs typeface="Arial" pitchFamily="34" charset="0"/>
                        </a:rPr>
                        <a:t>282</a:t>
                      </a:r>
                    </a:p>
                  </a:txBody>
                  <a:tcPr marL="68288" marR="68288" marT="68288" marB="68288" anchor="ctr">
                    <a:lnL w="9525" cap="flat" cmpd="sng" algn="ctr">
                      <a:solidFill>
                        <a:srgbClr val="ACACAC"/>
                      </a:solidFill>
                      <a:prstDash val="solid"/>
                      <a:round/>
                      <a:headEnd type="none" w="med" len="med"/>
                      <a:tailEnd type="none" w="med" len="med"/>
                    </a:lnL>
                    <a:lnR w="9525" cap="flat" cmpd="sng" algn="ctr">
                      <a:solidFill>
                        <a:srgbClr val="ACACAC"/>
                      </a:solidFill>
                      <a:prstDash val="solid"/>
                      <a:round/>
                      <a:headEnd type="none" w="med" len="med"/>
                      <a:tailEnd type="none" w="med" len="med"/>
                    </a:lnR>
                    <a:lnT w="9525" cap="flat" cmpd="sng" algn="ctr">
                      <a:solidFill>
                        <a:srgbClr val="ACACAC"/>
                      </a:solidFill>
                      <a:prstDash val="solid"/>
                      <a:round/>
                      <a:headEnd type="none" w="med" len="med"/>
                      <a:tailEnd type="none" w="med" len="med"/>
                    </a:lnT>
                    <a:lnB w="9525" cap="flat" cmpd="sng" algn="ctr">
                      <a:solidFill>
                        <a:srgbClr val="ACACAC"/>
                      </a:solidFill>
                      <a:prstDash val="solid"/>
                      <a:round/>
                      <a:headEnd type="none" w="med" len="med"/>
                      <a:tailEnd type="none" w="med" len="med"/>
                    </a:lnB>
                  </a:tcPr>
                </a:tc>
              </a:tr>
              <a:tr h="333247">
                <a:tc>
                  <a:txBody>
                    <a:bodyPr/>
                    <a:lstStyle/>
                    <a:p>
                      <a:pPr algn="ctr"/>
                      <a:r>
                        <a:rPr lang="pl-PL" sz="1800" kern="1200" baseline="0">
                          <a:solidFill>
                            <a:srgbClr val="00407A"/>
                          </a:solidFill>
                          <a:latin typeface="Arial" pitchFamily="34" charset="0"/>
                          <a:ea typeface="+mn-ea"/>
                          <a:cs typeface="Arial" pitchFamily="34" charset="0"/>
                        </a:rPr>
                        <a:t>Postgraduate students</a:t>
                      </a:r>
                    </a:p>
                  </a:txBody>
                  <a:tcPr marL="68288" marR="68288" marT="68288" marB="68288" anchor="ctr">
                    <a:lnL w="9525" cap="flat" cmpd="sng" algn="ctr">
                      <a:solidFill>
                        <a:srgbClr val="ACACAC"/>
                      </a:solidFill>
                      <a:prstDash val="solid"/>
                      <a:round/>
                      <a:headEnd type="none" w="med" len="med"/>
                      <a:tailEnd type="none" w="med" len="med"/>
                    </a:lnL>
                    <a:lnR w="9525" cap="flat" cmpd="sng" algn="ctr">
                      <a:solidFill>
                        <a:srgbClr val="ACACAC"/>
                      </a:solidFill>
                      <a:prstDash val="solid"/>
                      <a:round/>
                      <a:headEnd type="none" w="med" len="med"/>
                      <a:tailEnd type="none" w="med" len="med"/>
                    </a:lnR>
                    <a:lnT w="9525" cap="flat" cmpd="sng" algn="ctr">
                      <a:solidFill>
                        <a:srgbClr val="ACACAC"/>
                      </a:solidFill>
                      <a:prstDash val="solid"/>
                      <a:round/>
                      <a:headEnd type="none" w="med" len="med"/>
                      <a:tailEnd type="none" w="med" len="med"/>
                    </a:lnT>
                    <a:lnB w="9525" cap="flat" cmpd="sng" algn="ctr">
                      <a:solidFill>
                        <a:srgbClr val="ACACAC"/>
                      </a:solidFill>
                      <a:prstDash val="solid"/>
                      <a:round/>
                      <a:headEnd type="none" w="med" len="med"/>
                      <a:tailEnd type="none" w="med" len="med"/>
                    </a:lnB>
                  </a:tcPr>
                </a:tc>
                <a:tc>
                  <a:txBody>
                    <a:bodyPr/>
                    <a:lstStyle/>
                    <a:p>
                      <a:pPr algn="ctr"/>
                      <a:r>
                        <a:rPr lang="pl-PL" sz="1800" kern="1200" baseline="0" dirty="0">
                          <a:solidFill>
                            <a:srgbClr val="00407A"/>
                          </a:solidFill>
                          <a:latin typeface="Arial" pitchFamily="34" charset="0"/>
                          <a:ea typeface="+mn-ea"/>
                          <a:cs typeface="Arial" pitchFamily="34" charset="0"/>
                        </a:rPr>
                        <a:t>836</a:t>
                      </a:r>
                    </a:p>
                  </a:txBody>
                  <a:tcPr marL="68288" marR="68288" marT="68288" marB="68288" anchor="ctr">
                    <a:lnL w="9525" cap="flat" cmpd="sng" algn="ctr">
                      <a:solidFill>
                        <a:srgbClr val="ACACAC"/>
                      </a:solidFill>
                      <a:prstDash val="solid"/>
                      <a:round/>
                      <a:headEnd type="none" w="med" len="med"/>
                      <a:tailEnd type="none" w="med" len="med"/>
                    </a:lnL>
                    <a:lnR w="9525" cap="flat" cmpd="sng" algn="ctr">
                      <a:solidFill>
                        <a:srgbClr val="ACACAC"/>
                      </a:solidFill>
                      <a:prstDash val="solid"/>
                      <a:round/>
                      <a:headEnd type="none" w="med" len="med"/>
                      <a:tailEnd type="none" w="med" len="med"/>
                    </a:lnR>
                    <a:lnT w="9525" cap="flat" cmpd="sng" algn="ctr">
                      <a:solidFill>
                        <a:srgbClr val="ACACAC"/>
                      </a:solidFill>
                      <a:prstDash val="solid"/>
                      <a:round/>
                      <a:headEnd type="none" w="med" len="med"/>
                      <a:tailEnd type="none" w="med" len="med"/>
                    </a:lnT>
                    <a:lnB w="9525" cap="flat" cmpd="sng" algn="ctr">
                      <a:solidFill>
                        <a:srgbClr val="ACACAC"/>
                      </a:solidFill>
                      <a:prstDash val="solid"/>
                      <a:round/>
                      <a:headEnd type="none" w="med" len="med"/>
                      <a:tailEnd type="none" w="med" len="med"/>
                    </a:lnB>
                  </a:tcPr>
                </a:tc>
              </a:tr>
              <a:tr h="197783">
                <a:tc>
                  <a:txBody>
                    <a:bodyPr/>
                    <a:lstStyle/>
                    <a:p>
                      <a:pPr algn="ctr"/>
                      <a:r>
                        <a:rPr lang="pl-PL" sz="200" kern="1200" baseline="0" dirty="0">
                          <a:solidFill>
                            <a:srgbClr val="00407A"/>
                          </a:solidFill>
                          <a:latin typeface="Arial" pitchFamily="34" charset="0"/>
                          <a:ea typeface="+mn-ea"/>
                          <a:cs typeface="Arial" pitchFamily="34" charset="0"/>
                        </a:rPr>
                        <a:t> </a:t>
                      </a:r>
                    </a:p>
                  </a:txBody>
                  <a:tcPr marL="68288" marR="68288" marT="68288" marB="68288" anchor="ctr">
                    <a:lnL w="9525" cap="flat" cmpd="sng" algn="ctr">
                      <a:solidFill>
                        <a:srgbClr val="ACACAC"/>
                      </a:solidFill>
                      <a:prstDash val="solid"/>
                      <a:round/>
                      <a:headEnd type="none" w="med" len="med"/>
                      <a:tailEnd type="none" w="med" len="med"/>
                    </a:lnL>
                    <a:lnR w="9525" cap="flat" cmpd="sng" algn="ctr">
                      <a:solidFill>
                        <a:srgbClr val="ACACAC"/>
                      </a:solidFill>
                      <a:prstDash val="solid"/>
                      <a:round/>
                      <a:headEnd type="none" w="med" len="med"/>
                      <a:tailEnd type="none" w="med" len="med"/>
                    </a:lnR>
                    <a:lnT w="9525" cap="flat" cmpd="sng" algn="ctr">
                      <a:solidFill>
                        <a:srgbClr val="ACACAC"/>
                      </a:solidFill>
                      <a:prstDash val="solid"/>
                      <a:round/>
                      <a:headEnd type="none" w="med" len="med"/>
                      <a:tailEnd type="none" w="med" len="med"/>
                    </a:lnT>
                    <a:lnB w="9525" cap="flat" cmpd="sng" algn="ctr">
                      <a:solidFill>
                        <a:srgbClr val="ACACAC"/>
                      </a:solidFill>
                      <a:prstDash val="solid"/>
                      <a:round/>
                      <a:headEnd type="none" w="med" len="med"/>
                      <a:tailEnd type="none" w="med" len="med"/>
                    </a:lnB>
                  </a:tcPr>
                </a:tc>
                <a:tc>
                  <a:txBody>
                    <a:bodyPr/>
                    <a:lstStyle/>
                    <a:p>
                      <a:pPr algn="ctr"/>
                      <a:r>
                        <a:rPr lang="pl-PL" sz="200" kern="1200" baseline="0" dirty="0">
                          <a:solidFill>
                            <a:srgbClr val="00407A"/>
                          </a:solidFill>
                          <a:latin typeface="Arial" pitchFamily="34" charset="0"/>
                          <a:ea typeface="+mn-ea"/>
                          <a:cs typeface="Arial" pitchFamily="34" charset="0"/>
                        </a:rPr>
                        <a:t> </a:t>
                      </a:r>
                    </a:p>
                  </a:txBody>
                  <a:tcPr marL="68288" marR="68288" marT="68288" marB="68288" anchor="ctr">
                    <a:lnL w="9525" cap="flat" cmpd="sng" algn="ctr">
                      <a:solidFill>
                        <a:srgbClr val="ACACAC"/>
                      </a:solidFill>
                      <a:prstDash val="solid"/>
                      <a:round/>
                      <a:headEnd type="none" w="med" len="med"/>
                      <a:tailEnd type="none" w="med" len="med"/>
                    </a:lnL>
                    <a:lnR w="9525" cap="flat" cmpd="sng" algn="ctr">
                      <a:solidFill>
                        <a:srgbClr val="ACACAC"/>
                      </a:solidFill>
                      <a:prstDash val="solid"/>
                      <a:round/>
                      <a:headEnd type="none" w="med" len="med"/>
                      <a:tailEnd type="none" w="med" len="med"/>
                    </a:lnR>
                    <a:lnT w="9525" cap="flat" cmpd="sng" algn="ctr">
                      <a:solidFill>
                        <a:srgbClr val="ACACAC"/>
                      </a:solidFill>
                      <a:prstDash val="solid"/>
                      <a:round/>
                      <a:headEnd type="none" w="med" len="med"/>
                      <a:tailEnd type="none" w="med" len="med"/>
                    </a:lnT>
                    <a:lnB w="9525" cap="flat" cmpd="sng" algn="ctr">
                      <a:solidFill>
                        <a:srgbClr val="ACACAC"/>
                      </a:solidFill>
                      <a:prstDash val="solid"/>
                      <a:round/>
                      <a:headEnd type="none" w="med" len="med"/>
                      <a:tailEnd type="none" w="med" len="med"/>
                    </a:lnB>
                  </a:tcPr>
                </a:tc>
              </a:tr>
              <a:tr h="333247">
                <a:tc>
                  <a:txBody>
                    <a:bodyPr/>
                    <a:lstStyle/>
                    <a:p>
                      <a:pPr algn="ctr"/>
                      <a:r>
                        <a:rPr lang="pl-PL" sz="1800" b="1" kern="1200" baseline="0" dirty="0" err="1">
                          <a:solidFill>
                            <a:srgbClr val="00407A"/>
                          </a:solidFill>
                          <a:latin typeface="Arial" pitchFamily="34" charset="0"/>
                          <a:ea typeface="+mn-ea"/>
                          <a:cs typeface="Arial" pitchFamily="34" charset="0"/>
                        </a:rPr>
                        <a:t>Faculties</a:t>
                      </a:r>
                      <a:endParaRPr lang="pl-PL" sz="1800" b="1" kern="1200" baseline="0" dirty="0">
                        <a:solidFill>
                          <a:srgbClr val="00407A"/>
                        </a:solidFill>
                        <a:latin typeface="Arial" pitchFamily="34" charset="0"/>
                        <a:ea typeface="+mn-ea"/>
                        <a:cs typeface="Arial" pitchFamily="34" charset="0"/>
                      </a:endParaRPr>
                    </a:p>
                  </a:txBody>
                  <a:tcPr marL="68288" marR="68288" marT="68288" marB="68288" anchor="ctr">
                    <a:lnL w="9525" cap="flat" cmpd="sng" algn="ctr">
                      <a:solidFill>
                        <a:srgbClr val="ACACAC"/>
                      </a:solidFill>
                      <a:prstDash val="solid"/>
                      <a:round/>
                      <a:headEnd type="none" w="med" len="med"/>
                      <a:tailEnd type="none" w="med" len="med"/>
                    </a:lnL>
                    <a:lnR w="9525" cap="flat" cmpd="sng" algn="ctr">
                      <a:solidFill>
                        <a:srgbClr val="ACACAC"/>
                      </a:solidFill>
                      <a:prstDash val="solid"/>
                      <a:round/>
                      <a:headEnd type="none" w="med" len="med"/>
                      <a:tailEnd type="none" w="med" len="med"/>
                    </a:lnR>
                    <a:lnT w="9525" cap="flat" cmpd="sng" algn="ctr">
                      <a:solidFill>
                        <a:srgbClr val="ACACAC"/>
                      </a:solidFill>
                      <a:prstDash val="solid"/>
                      <a:round/>
                      <a:headEnd type="none" w="med" len="med"/>
                      <a:tailEnd type="none" w="med" len="med"/>
                    </a:lnT>
                    <a:lnB w="9525" cap="flat" cmpd="sng" algn="ctr">
                      <a:solidFill>
                        <a:srgbClr val="ACACAC"/>
                      </a:solidFill>
                      <a:prstDash val="solid"/>
                      <a:round/>
                      <a:headEnd type="none" w="med" len="med"/>
                      <a:tailEnd type="none" w="med" len="med"/>
                    </a:lnB>
                  </a:tcPr>
                </a:tc>
                <a:tc>
                  <a:txBody>
                    <a:bodyPr/>
                    <a:lstStyle/>
                    <a:p>
                      <a:pPr algn="ctr"/>
                      <a:r>
                        <a:rPr lang="pl-PL" sz="1800" b="1" kern="1200" baseline="0" dirty="0">
                          <a:solidFill>
                            <a:srgbClr val="00407A"/>
                          </a:solidFill>
                          <a:latin typeface="Arial" pitchFamily="34" charset="0"/>
                          <a:ea typeface="+mn-ea"/>
                          <a:cs typeface="Arial" pitchFamily="34" charset="0"/>
                        </a:rPr>
                        <a:t>7</a:t>
                      </a:r>
                    </a:p>
                  </a:txBody>
                  <a:tcPr marL="68288" marR="68288" marT="68288" marB="68288" anchor="ctr">
                    <a:lnL w="9525" cap="flat" cmpd="sng" algn="ctr">
                      <a:solidFill>
                        <a:srgbClr val="ACACAC"/>
                      </a:solidFill>
                      <a:prstDash val="solid"/>
                      <a:round/>
                      <a:headEnd type="none" w="med" len="med"/>
                      <a:tailEnd type="none" w="med" len="med"/>
                    </a:lnL>
                    <a:lnR w="9525" cap="flat" cmpd="sng" algn="ctr">
                      <a:solidFill>
                        <a:srgbClr val="ACACAC"/>
                      </a:solidFill>
                      <a:prstDash val="solid"/>
                      <a:round/>
                      <a:headEnd type="none" w="med" len="med"/>
                      <a:tailEnd type="none" w="med" len="med"/>
                    </a:lnR>
                    <a:lnT w="9525" cap="flat" cmpd="sng" algn="ctr">
                      <a:solidFill>
                        <a:srgbClr val="ACACAC"/>
                      </a:solidFill>
                      <a:prstDash val="solid"/>
                      <a:round/>
                      <a:headEnd type="none" w="med" len="med"/>
                      <a:tailEnd type="none" w="med" len="med"/>
                    </a:lnT>
                    <a:lnB w="9525" cap="flat" cmpd="sng" algn="ctr">
                      <a:solidFill>
                        <a:srgbClr val="ACACAC"/>
                      </a:solidFill>
                      <a:prstDash val="solid"/>
                      <a:round/>
                      <a:headEnd type="none" w="med" len="med"/>
                      <a:tailEnd type="none" w="med" len="med"/>
                    </a:lnB>
                  </a:tcPr>
                </a:tc>
              </a:tr>
              <a:tr h="333247">
                <a:tc>
                  <a:txBody>
                    <a:bodyPr/>
                    <a:lstStyle/>
                    <a:p>
                      <a:pPr algn="ctr"/>
                      <a:r>
                        <a:rPr lang="pl-PL" sz="1800" kern="1200" baseline="0">
                          <a:solidFill>
                            <a:srgbClr val="00407A"/>
                          </a:solidFill>
                          <a:latin typeface="Arial" pitchFamily="34" charset="0"/>
                          <a:ea typeface="+mn-ea"/>
                          <a:cs typeface="Arial" pitchFamily="34" charset="0"/>
                        </a:rPr>
                        <a:t>Inter-facults units</a:t>
                      </a:r>
                    </a:p>
                  </a:txBody>
                  <a:tcPr marL="68288" marR="68288" marT="68288" marB="68288" anchor="ctr">
                    <a:lnL w="9525" cap="flat" cmpd="sng" algn="ctr">
                      <a:solidFill>
                        <a:srgbClr val="ACACAC"/>
                      </a:solidFill>
                      <a:prstDash val="solid"/>
                      <a:round/>
                      <a:headEnd type="none" w="med" len="med"/>
                      <a:tailEnd type="none" w="med" len="med"/>
                    </a:lnL>
                    <a:lnR w="9525" cap="flat" cmpd="sng" algn="ctr">
                      <a:solidFill>
                        <a:srgbClr val="ACACAC"/>
                      </a:solidFill>
                      <a:prstDash val="solid"/>
                      <a:round/>
                      <a:headEnd type="none" w="med" len="med"/>
                      <a:tailEnd type="none" w="med" len="med"/>
                    </a:lnR>
                    <a:lnT w="9525" cap="flat" cmpd="sng" algn="ctr">
                      <a:solidFill>
                        <a:srgbClr val="ACACAC"/>
                      </a:solidFill>
                      <a:prstDash val="solid"/>
                      <a:round/>
                      <a:headEnd type="none" w="med" len="med"/>
                      <a:tailEnd type="none" w="med" len="med"/>
                    </a:lnT>
                    <a:lnB w="9525" cap="flat" cmpd="sng" algn="ctr">
                      <a:solidFill>
                        <a:srgbClr val="ACACAC"/>
                      </a:solidFill>
                      <a:prstDash val="solid"/>
                      <a:round/>
                      <a:headEnd type="none" w="med" len="med"/>
                      <a:tailEnd type="none" w="med" len="med"/>
                    </a:lnB>
                  </a:tcPr>
                </a:tc>
                <a:tc>
                  <a:txBody>
                    <a:bodyPr/>
                    <a:lstStyle/>
                    <a:p>
                      <a:pPr algn="ctr"/>
                      <a:r>
                        <a:rPr lang="pl-PL" sz="1800" kern="1200" baseline="0" dirty="0">
                          <a:solidFill>
                            <a:srgbClr val="00407A"/>
                          </a:solidFill>
                          <a:latin typeface="Arial" pitchFamily="34" charset="0"/>
                          <a:ea typeface="+mn-ea"/>
                          <a:cs typeface="Arial" pitchFamily="34" charset="0"/>
                        </a:rPr>
                        <a:t>11</a:t>
                      </a:r>
                    </a:p>
                  </a:txBody>
                  <a:tcPr marL="68288" marR="68288" marT="68288" marB="68288" anchor="ctr">
                    <a:lnL w="9525" cap="flat" cmpd="sng" algn="ctr">
                      <a:solidFill>
                        <a:srgbClr val="ACACAC"/>
                      </a:solidFill>
                      <a:prstDash val="solid"/>
                      <a:round/>
                      <a:headEnd type="none" w="med" len="med"/>
                      <a:tailEnd type="none" w="med" len="med"/>
                    </a:lnL>
                    <a:lnR w="9525" cap="flat" cmpd="sng" algn="ctr">
                      <a:solidFill>
                        <a:srgbClr val="ACACAC"/>
                      </a:solidFill>
                      <a:prstDash val="solid"/>
                      <a:round/>
                      <a:headEnd type="none" w="med" len="med"/>
                      <a:tailEnd type="none" w="med" len="med"/>
                    </a:lnR>
                    <a:lnT w="9525" cap="flat" cmpd="sng" algn="ctr">
                      <a:solidFill>
                        <a:srgbClr val="ACACAC"/>
                      </a:solidFill>
                      <a:prstDash val="solid"/>
                      <a:round/>
                      <a:headEnd type="none" w="med" len="med"/>
                      <a:tailEnd type="none" w="med" len="med"/>
                    </a:lnT>
                    <a:lnB w="9525" cap="flat" cmpd="sng" algn="ctr">
                      <a:solidFill>
                        <a:srgbClr val="ACACAC"/>
                      </a:solidFill>
                      <a:prstDash val="solid"/>
                      <a:round/>
                      <a:headEnd type="none" w="med" len="med"/>
                      <a:tailEnd type="none" w="med" len="med"/>
                    </a:lnB>
                  </a:tcPr>
                </a:tc>
              </a:tr>
              <a:tr h="333247">
                <a:tc>
                  <a:txBody>
                    <a:bodyPr/>
                    <a:lstStyle/>
                    <a:p>
                      <a:pPr algn="ctr"/>
                      <a:r>
                        <a:rPr lang="pl-PL" sz="1800" kern="1200" baseline="0">
                          <a:solidFill>
                            <a:srgbClr val="00407A"/>
                          </a:solidFill>
                          <a:latin typeface="Arial" pitchFamily="34" charset="0"/>
                          <a:ea typeface="+mn-ea"/>
                          <a:cs typeface="Arial" pitchFamily="34" charset="0"/>
                        </a:rPr>
                        <a:t>Courses of study</a:t>
                      </a:r>
                    </a:p>
                  </a:txBody>
                  <a:tcPr marL="68288" marR="68288" marT="68288" marB="68288" anchor="ctr">
                    <a:lnL w="9525" cap="flat" cmpd="sng" algn="ctr">
                      <a:solidFill>
                        <a:srgbClr val="ACACAC"/>
                      </a:solidFill>
                      <a:prstDash val="solid"/>
                      <a:round/>
                      <a:headEnd type="none" w="med" len="med"/>
                      <a:tailEnd type="none" w="med" len="med"/>
                    </a:lnL>
                    <a:lnR w="9525" cap="flat" cmpd="sng" algn="ctr">
                      <a:solidFill>
                        <a:srgbClr val="ACACAC"/>
                      </a:solidFill>
                      <a:prstDash val="solid"/>
                      <a:round/>
                      <a:headEnd type="none" w="med" len="med"/>
                      <a:tailEnd type="none" w="med" len="med"/>
                    </a:lnR>
                    <a:lnT w="9525" cap="flat" cmpd="sng" algn="ctr">
                      <a:solidFill>
                        <a:srgbClr val="ACACAC"/>
                      </a:solidFill>
                      <a:prstDash val="solid"/>
                      <a:round/>
                      <a:headEnd type="none" w="med" len="med"/>
                      <a:tailEnd type="none" w="med" len="med"/>
                    </a:lnT>
                    <a:lnB w="9525" cap="flat" cmpd="sng" algn="ctr">
                      <a:solidFill>
                        <a:srgbClr val="ACACAC"/>
                      </a:solidFill>
                      <a:prstDash val="solid"/>
                      <a:round/>
                      <a:headEnd type="none" w="med" len="med"/>
                      <a:tailEnd type="none" w="med" len="med"/>
                    </a:lnB>
                  </a:tcPr>
                </a:tc>
                <a:tc>
                  <a:txBody>
                    <a:bodyPr/>
                    <a:lstStyle/>
                    <a:p>
                      <a:pPr algn="ctr"/>
                      <a:r>
                        <a:rPr lang="pl-PL" sz="1800" kern="1200" baseline="0" dirty="0">
                          <a:solidFill>
                            <a:srgbClr val="00407A"/>
                          </a:solidFill>
                          <a:latin typeface="Arial" pitchFamily="34" charset="0"/>
                          <a:ea typeface="+mn-ea"/>
                          <a:cs typeface="Arial" pitchFamily="34" charset="0"/>
                        </a:rPr>
                        <a:t>25</a:t>
                      </a:r>
                    </a:p>
                  </a:txBody>
                  <a:tcPr marL="68288" marR="68288" marT="68288" marB="68288" anchor="ctr">
                    <a:lnL w="9525" cap="flat" cmpd="sng" algn="ctr">
                      <a:solidFill>
                        <a:srgbClr val="ACACAC"/>
                      </a:solidFill>
                      <a:prstDash val="solid"/>
                      <a:round/>
                      <a:headEnd type="none" w="med" len="med"/>
                      <a:tailEnd type="none" w="med" len="med"/>
                    </a:lnL>
                    <a:lnR w="9525" cap="flat" cmpd="sng" algn="ctr">
                      <a:solidFill>
                        <a:srgbClr val="ACACAC"/>
                      </a:solidFill>
                      <a:prstDash val="solid"/>
                      <a:round/>
                      <a:headEnd type="none" w="med" len="med"/>
                      <a:tailEnd type="none" w="med" len="med"/>
                    </a:lnR>
                    <a:lnT w="9525" cap="flat" cmpd="sng" algn="ctr">
                      <a:solidFill>
                        <a:srgbClr val="ACACAC"/>
                      </a:solidFill>
                      <a:prstDash val="solid"/>
                      <a:round/>
                      <a:headEnd type="none" w="med" len="med"/>
                      <a:tailEnd type="none" w="med" len="med"/>
                    </a:lnT>
                    <a:lnB w="9525" cap="flat" cmpd="sng" algn="ctr">
                      <a:solidFill>
                        <a:srgbClr val="ACACAC"/>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1342132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0000" y="548680"/>
            <a:ext cx="8334000" cy="900000"/>
          </a:xfrm>
        </p:spPr>
        <p:txBody>
          <a:bodyPr/>
          <a:lstStyle/>
          <a:p>
            <a:r>
              <a:rPr lang="en-GB" dirty="0" smtClean="0"/>
              <a:t>University structure</a:t>
            </a:r>
            <a:endParaRPr lang="en-GB" dirty="0"/>
          </a:p>
        </p:txBody>
      </p:sp>
      <p:sp>
        <p:nvSpPr>
          <p:cNvPr id="3" name="Tijdelijke aanduiding voor inhoud 2"/>
          <p:cNvSpPr>
            <a:spLocks noGrp="1"/>
          </p:cNvSpPr>
          <p:nvPr>
            <p:ph idx="1"/>
          </p:nvPr>
        </p:nvSpPr>
        <p:spPr>
          <a:xfrm>
            <a:off x="540000" y="1630455"/>
            <a:ext cx="8334000" cy="4428000"/>
          </a:xfrm>
        </p:spPr>
        <p:txBody>
          <a:bodyPr/>
          <a:lstStyle/>
          <a:p>
            <a:r>
              <a:rPr lang="pl-PL" dirty="0" smtClean="0"/>
              <a:t>7 </a:t>
            </a:r>
            <a:r>
              <a:rPr lang="pl-PL" dirty="0" err="1" smtClean="0"/>
              <a:t>Faculties</a:t>
            </a:r>
            <a:r>
              <a:rPr lang="pl-PL" dirty="0" smtClean="0"/>
              <a:t> </a:t>
            </a:r>
          </a:p>
          <a:p>
            <a:endParaRPr lang="pl-PL" dirty="0"/>
          </a:p>
          <a:p>
            <a:endParaRPr lang="pl-PL" dirty="0" smtClean="0"/>
          </a:p>
          <a:p>
            <a:endParaRPr lang="pl-PL" dirty="0"/>
          </a:p>
          <a:p>
            <a:endParaRPr lang="pl-PL" dirty="0" smtClean="0"/>
          </a:p>
          <a:p>
            <a:r>
              <a:rPr lang="en-US" dirty="0"/>
              <a:t>Other units </a:t>
            </a:r>
          </a:p>
          <a:p>
            <a:pPr marL="972900" lvl="2" indent="-342900"/>
            <a:r>
              <a:rPr lang="en-US" sz="1850" dirty="0"/>
              <a:t>Centre for Education and </a:t>
            </a:r>
            <a:r>
              <a:rPr lang="en-US" sz="1850" dirty="0" err="1"/>
              <a:t>Organisation</a:t>
            </a:r>
            <a:r>
              <a:rPr lang="en-US" sz="1850" dirty="0"/>
              <a:t> of Quality Maintenance </a:t>
            </a:r>
            <a:r>
              <a:rPr lang="en-US" sz="1850" dirty="0" smtClean="0"/>
              <a:t>Systems</a:t>
            </a:r>
            <a:endParaRPr lang="pl-PL" sz="1850" dirty="0" smtClean="0"/>
          </a:p>
          <a:p>
            <a:pPr marL="972900" lvl="2" indent="-342900"/>
            <a:r>
              <a:rPr lang="en-US" sz="1850" dirty="0" smtClean="0"/>
              <a:t>International </a:t>
            </a:r>
            <a:r>
              <a:rPr lang="en-US" sz="1850" dirty="0"/>
              <a:t>Centre of </a:t>
            </a:r>
            <a:r>
              <a:rPr lang="en-US" sz="1850" dirty="0" smtClean="0"/>
              <a:t>Education</a:t>
            </a:r>
            <a:endParaRPr lang="pl-PL" sz="1850" dirty="0" smtClean="0"/>
          </a:p>
          <a:p>
            <a:pPr marL="972900" lvl="2" indent="-342900"/>
            <a:r>
              <a:rPr lang="en-US" sz="1850" dirty="0" smtClean="0"/>
              <a:t>Pedagogy </a:t>
            </a:r>
            <a:r>
              <a:rPr lang="en-US" sz="1850" dirty="0"/>
              <a:t>and Psychology </a:t>
            </a:r>
            <a:r>
              <a:rPr lang="en-US" sz="1850" dirty="0" smtClean="0"/>
              <a:t>Centre</a:t>
            </a:r>
            <a:endParaRPr lang="pl-PL" sz="1850" dirty="0" smtClean="0"/>
          </a:p>
          <a:p>
            <a:pPr marL="972900" lvl="2" indent="-342900"/>
            <a:r>
              <a:rPr lang="en-US" sz="1850" dirty="0" smtClean="0"/>
              <a:t>Sports </a:t>
            </a:r>
            <a:r>
              <a:rPr lang="en-US" sz="1850" dirty="0"/>
              <a:t>and Recreation </a:t>
            </a:r>
            <a:r>
              <a:rPr lang="en-US" sz="1850" dirty="0" smtClean="0"/>
              <a:t>Centre</a:t>
            </a:r>
            <a:r>
              <a:rPr lang="en-US" sz="1850" dirty="0"/>
              <a:t> </a:t>
            </a:r>
          </a:p>
          <a:p>
            <a:pPr marL="972900" lvl="2" indent="-342900"/>
            <a:r>
              <a:rPr lang="en-US" sz="1850" dirty="0"/>
              <a:t>Library of the CUT</a:t>
            </a:r>
          </a:p>
          <a:p>
            <a:endParaRPr lang="en-GB"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08052" y="2062503"/>
            <a:ext cx="7120332" cy="168506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GB" dirty="0" smtClean="0"/>
              <a:t>Faculty/department involved.</a:t>
            </a:r>
            <a:endParaRPr lang="en-GB" dirty="0"/>
          </a:p>
        </p:txBody>
      </p:sp>
      <p:sp>
        <p:nvSpPr>
          <p:cNvPr id="6" name="Tijdelijke aanduiding voor inhoud 5"/>
          <p:cNvSpPr>
            <a:spLocks noGrp="1"/>
          </p:cNvSpPr>
          <p:nvPr>
            <p:ph idx="1"/>
          </p:nvPr>
        </p:nvSpPr>
        <p:spPr/>
        <p:txBody>
          <a:bodyPr/>
          <a:lstStyle/>
          <a:p>
            <a:r>
              <a:rPr lang="pl-PL" b="1" dirty="0" err="1" smtClean="0"/>
              <a:t>Faculty</a:t>
            </a:r>
            <a:r>
              <a:rPr lang="pl-PL" b="1" dirty="0" smtClean="0"/>
              <a:t> of </a:t>
            </a:r>
            <a:r>
              <a:rPr lang="pl-PL" b="1" dirty="0" err="1" smtClean="0"/>
              <a:t>Mechanical</a:t>
            </a:r>
            <a:r>
              <a:rPr lang="pl-PL" b="1" dirty="0" smtClean="0"/>
              <a:t> Engineering</a:t>
            </a:r>
          </a:p>
          <a:p>
            <a:pPr lvl="1"/>
            <a:r>
              <a:rPr lang="pl-PL" sz="2000" b="1" dirty="0" err="1" smtClean="0"/>
              <a:t>Institute</a:t>
            </a:r>
            <a:r>
              <a:rPr lang="pl-PL" sz="2000" b="1" dirty="0" smtClean="0"/>
              <a:t> </a:t>
            </a:r>
            <a:r>
              <a:rPr lang="pl-PL" sz="2000" b="1" dirty="0"/>
              <a:t>of Applied </a:t>
            </a:r>
            <a:r>
              <a:rPr lang="pl-PL" sz="2000" b="1" dirty="0" err="1" smtClean="0"/>
              <a:t>Mechanics</a:t>
            </a:r>
            <a:endParaRPr lang="pl-PL" sz="2000" b="1" dirty="0" smtClean="0"/>
          </a:p>
          <a:p>
            <a:pPr lvl="1"/>
            <a:r>
              <a:rPr lang="pl-PL" sz="2000" b="1" dirty="0" err="1">
                <a:solidFill>
                  <a:srgbClr val="3BBB99"/>
                </a:solidFill>
              </a:rPr>
              <a:t>Institute</a:t>
            </a:r>
            <a:r>
              <a:rPr lang="pl-PL" sz="2000" b="1" dirty="0">
                <a:solidFill>
                  <a:srgbClr val="3BBB99"/>
                </a:solidFill>
              </a:rPr>
              <a:t> of Materials </a:t>
            </a:r>
            <a:r>
              <a:rPr lang="pl-PL" sz="2000" b="1" dirty="0" smtClean="0">
                <a:solidFill>
                  <a:srgbClr val="3BBB99"/>
                </a:solidFill>
              </a:rPr>
              <a:t>Engineering</a:t>
            </a:r>
          </a:p>
          <a:p>
            <a:pPr lvl="1"/>
            <a:r>
              <a:rPr lang="pl-PL" sz="2000" b="1" dirty="0" err="1"/>
              <a:t>Institute</a:t>
            </a:r>
            <a:r>
              <a:rPr lang="pl-PL" sz="2000" b="1" dirty="0"/>
              <a:t> of Machine Design </a:t>
            </a:r>
            <a:endParaRPr lang="pl-PL" sz="2000" b="1" dirty="0" smtClean="0"/>
          </a:p>
          <a:p>
            <a:pPr lvl="1"/>
            <a:r>
              <a:rPr lang="en-US" sz="2000" b="1" dirty="0"/>
              <a:t>Institute of Automobiles and Internal Combustion </a:t>
            </a:r>
            <a:r>
              <a:rPr lang="en-US" sz="2000" b="1" dirty="0" smtClean="0"/>
              <a:t>Engines</a:t>
            </a:r>
            <a:endParaRPr lang="pl-PL" sz="2000" b="1" dirty="0" smtClean="0"/>
          </a:p>
          <a:p>
            <a:pPr lvl="1"/>
            <a:r>
              <a:rPr lang="en-US" sz="2000" b="1" dirty="0"/>
              <a:t>Institute of Thermal and Process </a:t>
            </a:r>
            <a:r>
              <a:rPr lang="en-US" sz="2000" b="1" dirty="0" smtClean="0"/>
              <a:t>Engineering</a:t>
            </a:r>
            <a:endParaRPr lang="pl-PL" sz="2000" b="1" dirty="0" smtClean="0"/>
          </a:p>
          <a:p>
            <a:pPr lvl="1"/>
            <a:r>
              <a:rPr lang="pl-PL" sz="2000" b="1" dirty="0" err="1"/>
              <a:t>Institute</a:t>
            </a:r>
            <a:r>
              <a:rPr lang="pl-PL" sz="2000" b="1" dirty="0"/>
              <a:t> of </a:t>
            </a:r>
            <a:r>
              <a:rPr lang="pl-PL" sz="2000" b="1" dirty="0" err="1"/>
              <a:t>Production</a:t>
            </a:r>
            <a:r>
              <a:rPr lang="pl-PL" sz="2000" b="1" dirty="0"/>
              <a:t> </a:t>
            </a:r>
            <a:r>
              <a:rPr lang="pl-PL" sz="2000" b="1" dirty="0" smtClean="0"/>
              <a:t>Engineering</a:t>
            </a:r>
          </a:p>
          <a:p>
            <a:pPr lvl="1"/>
            <a:r>
              <a:rPr lang="pl-PL" sz="2000" b="1" dirty="0" err="1"/>
              <a:t>Institute</a:t>
            </a:r>
            <a:r>
              <a:rPr lang="pl-PL" sz="2000" b="1" dirty="0"/>
              <a:t> of Computing </a:t>
            </a:r>
            <a:r>
              <a:rPr lang="pl-PL" sz="2000" b="1" dirty="0" smtClean="0"/>
              <a:t>Science</a:t>
            </a:r>
          </a:p>
          <a:p>
            <a:pPr lvl="1"/>
            <a:r>
              <a:rPr lang="pl-PL" sz="2000" b="1" dirty="0" err="1"/>
              <a:t>Institute</a:t>
            </a:r>
            <a:r>
              <a:rPr lang="pl-PL" sz="2000" b="1" dirty="0"/>
              <a:t> of </a:t>
            </a:r>
            <a:r>
              <a:rPr lang="pl-PL" sz="2000" b="1" dirty="0" err="1"/>
              <a:t>Rail</a:t>
            </a:r>
            <a:r>
              <a:rPr lang="pl-PL" sz="2000" b="1" dirty="0"/>
              <a:t> </a:t>
            </a:r>
            <a:r>
              <a:rPr lang="pl-PL" sz="2000" b="1" dirty="0" err="1" smtClean="0"/>
              <a:t>Vehicles</a:t>
            </a:r>
            <a:endParaRPr lang="pl-PL" sz="2000" b="1" dirty="0" smtClean="0"/>
          </a:p>
          <a:p>
            <a:pPr lvl="1"/>
            <a:r>
              <a:rPr lang="en-US" sz="2000" b="1" dirty="0"/>
              <a:t>Institute of Industrial Apparatus and Power </a:t>
            </a:r>
            <a:r>
              <a:rPr lang="en-US" sz="2000" b="1" dirty="0" smtClean="0"/>
              <a:t>Engineering</a:t>
            </a:r>
            <a:endParaRPr lang="pl-PL" sz="2000" b="1" dirty="0" smtClean="0"/>
          </a:p>
          <a:p>
            <a:pPr lvl="1"/>
            <a:r>
              <a:rPr lang="pl-PL" sz="2000" b="1" dirty="0" err="1"/>
              <a:t>Laboratory</a:t>
            </a:r>
            <a:r>
              <a:rPr lang="pl-PL" sz="2000" b="1" dirty="0"/>
              <a:t> for </a:t>
            </a:r>
            <a:r>
              <a:rPr lang="pl-PL" sz="2000" b="1" dirty="0" err="1"/>
              <a:t>Coordinate</a:t>
            </a:r>
            <a:r>
              <a:rPr lang="pl-PL" sz="2000" b="1" dirty="0"/>
              <a:t> </a:t>
            </a:r>
            <a:r>
              <a:rPr lang="pl-PL" sz="2000" b="1" dirty="0" err="1"/>
              <a:t>Metrology</a:t>
            </a:r>
            <a:r>
              <a:rPr lang="pl-PL" sz="2000" b="1" dirty="0"/>
              <a:t> </a:t>
            </a:r>
            <a:endParaRPr lang="pl-PL" sz="2000" b="1" dirty="0" smtClean="0"/>
          </a:p>
          <a:p>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540000" y="5769320"/>
            <a:ext cx="8334000" cy="540000"/>
          </a:xfrm>
        </p:spPr>
        <p:txBody>
          <a:bodyPr/>
          <a:lstStyle/>
          <a:p>
            <a:r>
              <a:rPr lang="nl-BE" dirty="0"/>
              <a:t>Cracow University of </a:t>
            </a:r>
            <a:r>
              <a:rPr lang="nl-BE" dirty="0" smtClean="0"/>
              <a:t>Technology</a:t>
            </a:r>
            <a:r>
              <a:rPr lang="pl-PL" dirty="0" smtClean="0"/>
              <a:t>: </a:t>
            </a:r>
            <a:r>
              <a:rPr lang="pl-PL" dirty="0" err="1" smtClean="0"/>
              <a:t>Faculty</a:t>
            </a:r>
            <a:r>
              <a:rPr lang="pl-PL" dirty="0" smtClean="0"/>
              <a:t> </a:t>
            </a:r>
            <a:r>
              <a:rPr lang="pl-PL" dirty="0"/>
              <a:t>of </a:t>
            </a:r>
            <a:r>
              <a:rPr lang="pl-PL" dirty="0" err="1"/>
              <a:t>Mechanical</a:t>
            </a:r>
            <a:r>
              <a:rPr lang="pl-PL" dirty="0"/>
              <a:t> Engineering</a:t>
            </a:r>
            <a:br>
              <a:rPr lang="pl-PL" dirty="0"/>
            </a:br>
            <a:endParaRPr lang="en-GB"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211960" y="732693"/>
            <a:ext cx="4732015" cy="4732015"/>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pic>
        <p:nvPicPr>
          <p:cNvPr id="2" name="Obraz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91469" y="3345827"/>
            <a:ext cx="5172620" cy="2315421"/>
          </a:xfrm>
          <a:prstGeom prst="rect">
            <a:avLst/>
          </a:prstGeom>
          <a:ln>
            <a:solidFill>
              <a:schemeClr val="tx1"/>
            </a:solidFill>
          </a:ln>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11684" y="724594"/>
            <a:ext cx="3712244" cy="237410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dirty="0" smtClean="0"/>
              <a:t>Stakeholders interested in the project outcomes/activities:</a:t>
            </a:r>
            <a:endParaRPr lang="en-GB" dirty="0"/>
          </a:p>
        </p:txBody>
      </p:sp>
      <p:pic>
        <p:nvPicPr>
          <p:cNvPr id="4"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68344" y="1546841"/>
            <a:ext cx="744982" cy="144831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9"/>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6649" y="5218363"/>
            <a:ext cx="4547769" cy="8679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 name="Picture 10"/>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635896" y="1821780"/>
            <a:ext cx="1156514" cy="134556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12" descr="http://t2.gstatic.com/images?q=tbn:ANd9GcSABEX45GaR5Ux2P9td4tZUxrbMMbHQ6jMCiAH3xxRNnP9BdCSGJ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580112" y="1844824"/>
            <a:ext cx="1238734" cy="1238736"/>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15" descr="http://pmgroup.pwr.wroc.pl/wp-content/uploads/2011/12/PWr-logo.png">
            <a:hlinkClick r:id="rId6"/>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524062" y="3455904"/>
            <a:ext cx="997070" cy="1448317"/>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78775" y="2120895"/>
            <a:ext cx="2165033" cy="87605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4" name="Picture 6" descr="Centrum Transferu Technologii - Politechnika Krakowska"/>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7023673" y="5218363"/>
            <a:ext cx="1504950" cy="571500"/>
          </a:xfrm>
          <a:prstGeom prst="rect">
            <a:avLst/>
          </a:prstGeom>
          <a:noFill/>
          <a:extLst>
            <a:ext uri="{909E8E84-426E-40DD-AFC4-6F175D3DCCD1}">
              <a14:hiddenFill xmlns:a14="http://schemas.microsoft.com/office/drawing/2010/main" xmlns="">
                <a:solidFill>
                  <a:srgbClr val="FFFFFF"/>
                </a:solidFill>
              </a14:hiddenFill>
            </a:ext>
          </a:extLst>
        </p:spPr>
      </p:pic>
      <p:pic>
        <p:nvPicPr>
          <p:cNvPr id="2055" name="Picture 7"/>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5580112" y="3550443"/>
            <a:ext cx="1281138" cy="12811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8" name="Picture 10"/>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3635896" y="3601194"/>
            <a:ext cx="1114425" cy="11239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60" name="Picture 12" descr="rozjazd krzyżownica krzyżownica blokowa Półzwrotnica zwrotnica Kierownica Kozioł oporowy szyna przejściowa styk dylatacyjny szyna Bieżanów nawierzchnia kolejowa nawierzchnia tramwajowa nawierzchnia szynowa tramwaj konstrukcje stalowe UIC60 S49 60E1 49E1 Zgrzewanie elektroiskrowe frezowanie struganie  wiercenie hartowanie spawanie rozjazdy wąskotorowe przyrząd wyrównawczy akcesoria kolejowe części rozjazdowe obrotnica krzyżownice bainityczne krzyżownice manganowe"/>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346348" y="3252192"/>
            <a:ext cx="2857500" cy="1905000"/>
          </a:xfrm>
          <a:prstGeom prst="rect">
            <a:avLst/>
          </a:prstGeom>
          <a:noFill/>
          <a:extLst>
            <a:ext uri="{909E8E84-426E-40DD-AFC4-6F175D3DCCD1}">
              <a14:hiddenFill xmlns:a14="http://schemas.microsoft.com/office/drawing/2010/main" xmlns="">
                <a:solidFill>
                  <a:srgbClr val="FFFFFF"/>
                </a:solidFill>
              </a14:hiddenFill>
            </a:ext>
          </a:extLst>
        </p:spPr>
      </p:pic>
      <p:pic>
        <p:nvPicPr>
          <p:cNvPr id="2062" name="Picture 14" descr="http://lifescience.pl/wp-content/uploads/2012/12/Klaster-lifeScience-logo.png"/>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5076056" y="5133851"/>
            <a:ext cx="2381250" cy="9525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GB" dirty="0" smtClean="0"/>
              <a:t>Local project team.</a:t>
            </a:r>
            <a:endParaRPr lang="en-GB" dirty="0"/>
          </a:p>
        </p:txBody>
      </p:sp>
      <p:pic>
        <p:nvPicPr>
          <p:cNvPr id="7" name="Symbol zastępczy zawartości 5"/>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6971034" y="2098407"/>
            <a:ext cx="1559292" cy="2077117"/>
          </a:xfrm>
          <a:ln>
            <a:solidFill>
              <a:schemeClr val="accent1"/>
            </a:solidFill>
          </a:ln>
        </p:spPr>
      </p:pic>
      <p:sp>
        <p:nvSpPr>
          <p:cNvPr id="8" name="pole tekstowe 7"/>
          <p:cNvSpPr txBox="1"/>
          <p:nvPr/>
        </p:nvSpPr>
        <p:spPr>
          <a:xfrm>
            <a:off x="755576" y="4592845"/>
            <a:ext cx="1377087" cy="830997"/>
          </a:xfrm>
          <a:prstGeom prst="rect">
            <a:avLst/>
          </a:prstGeom>
          <a:noFill/>
        </p:spPr>
        <p:txBody>
          <a:bodyPr wrap="square" rtlCol="0">
            <a:spAutoFit/>
          </a:bodyPr>
          <a:lstStyle/>
          <a:p>
            <a:r>
              <a:rPr lang="pl-PL" sz="2400" b="1" dirty="0">
                <a:solidFill>
                  <a:srgbClr val="00407A"/>
                </a:solidFill>
                <a:latin typeface="Arial" pitchFamily="34" charset="0"/>
                <a:cs typeface="Arial" pitchFamily="34" charset="0"/>
              </a:rPr>
              <a:t>Janusz</a:t>
            </a:r>
            <a:r>
              <a:rPr lang="pl-PL" sz="2400" dirty="0" smtClean="0"/>
              <a:t> </a:t>
            </a:r>
            <a:r>
              <a:rPr lang="pl-PL" sz="2400" b="1" dirty="0">
                <a:solidFill>
                  <a:srgbClr val="00407A"/>
                </a:solidFill>
                <a:latin typeface="Arial" pitchFamily="34" charset="0"/>
                <a:cs typeface="Arial" pitchFamily="34" charset="0"/>
              </a:rPr>
              <a:t>Mikuła</a:t>
            </a:r>
          </a:p>
        </p:txBody>
      </p:sp>
      <p:pic>
        <p:nvPicPr>
          <p:cNvPr id="9" name="Picture 2" descr="kinga"/>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22934" y="2140059"/>
            <a:ext cx="1389025" cy="2046580"/>
          </a:xfrm>
          <a:prstGeom prst="rect">
            <a:avLst/>
          </a:prstGeom>
          <a:noFill/>
          <a:ln w="9525">
            <a:solidFill>
              <a:schemeClr val="accent1"/>
            </a:solidFill>
            <a:miter lim="800000"/>
            <a:headEnd/>
            <a:tailEnd/>
          </a:ln>
          <a:extLst>
            <a:ext uri="{909E8E84-426E-40DD-AFC4-6F175D3DCCD1}">
              <a14:hiddenFill xmlns:a14="http://schemas.microsoft.com/office/drawing/2010/main" xmlns="">
                <a:solidFill>
                  <a:srgbClr val="FFFFFF"/>
                </a:solidFill>
              </a14:hiddenFill>
            </a:ext>
          </a:extLst>
        </p:spPr>
      </p:pic>
      <p:pic>
        <p:nvPicPr>
          <p:cNvPr id="10" name="Obraz 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55576" y="2121009"/>
            <a:ext cx="1377087" cy="2065630"/>
          </a:xfrm>
          <a:prstGeom prst="rect">
            <a:avLst/>
          </a:prstGeom>
          <a:ln>
            <a:solidFill>
              <a:schemeClr val="accent1"/>
            </a:solidFill>
          </a:ln>
        </p:spPr>
      </p:pic>
      <p:pic>
        <p:nvPicPr>
          <p:cNvPr id="11" name="Obraz 1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905871" y="2140059"/>
            <a:ext cx="1394321" cy="2046580"/>
          </a:xfrm>
          <a:prstGeom prst="rect">
            <a:avLst/>
          </a:prstGeom>
          <a:ln>
            <a:solidFill>
              <a:schemeClr val="accent1"/>
            </a:solidFill>
          </a:ln>
        </p:spPr>
      </p:pic>
      <p:sp>
        <p:nvSpPr>
          <p:cNvPr id="12" name="pole tekstowe 11"/>
          <p:cNvSpPr txBox="1"/>
          <p:nvPr/>
        </p:nvSpPr>
        <p:spPr>
          <a:xfrm>
            <a:off x="2509334" y="4614227"/>
            <a:ext cx="2016224" cy="830997"/>
          </a:xfrm>
          <a:prstGeom prst="rect">
            <a:avLst/>
          </a:prstGeom>
          <a:noFill/>
        </p:spPr>
        <p:txBody>
          <a:bodyPr wrap="square" rtlCol="0">
            <a:spAutoFit/>
          </a:bodyPr>
          <a:lstStyle/>
          <a:p>
            <a:r>
              <a:rPr lang="pl-PL" sz="2400" b="1" dirty="0">
                <a:solidFill>
                  <a:srgbClr val="00407A"/>
                </a:solidFill>
                <a:latin typeface="Arial" pitchFamily="34" charset="0"/>
                <a:cs typeface="Arial" pitchFamily="34" charset="0"/>
              </a:rPr>
              <a:t>Kinga </a:t>
            </a:r>
            <a:r>
              <a:rPr lang="pl-PL" sz="2400" b="1" dirty="0" err="1">
                <a:solidFill>
                  <a:srgbClr val="00407A"/>
                </a:solidFill>
                <a:latin typeface="Arial" pitchFamily="34" charset="0"/>
                <a:cs typeface="Arial" pitchFamily="34" charset="0"/>
              </a:rPr>
              <a:t>Korniejneko</a:t>
            </a:r>
            <a:endParaRPr lang="pl-PL" sz="2400" b="1" dirty="0">
              <a:solidFill>
                <a:srgbClr val="00407A"/>
              </a:solidFill>
              <a:latin typeface="Arial" pitchFamily="34" charset="0"/>
              <a:cs typeface="Arial" pitchFamily="34" charset="0"/>
            </a:endParaRPr>
          </a:p>
        </p:txBody>
      </p:sp>
      <p:sp>
        <p:nvSpPr>
          <p:cNvPr id="13" name="pole tekstowe 12"/>
          <p:cNvSpPr txBox="1"/>
          <p:nvPr/>
        </p:nvSpPr>
        <p:spPr>
          <a:xfrm>
            <a:off x="4905871" y="4592843"/>
            <a:ext cx="1394321" cy="830997"/>
          </a:xfrm>
          <a:prstGeom prst="rect">
            <a:avLst/>
          </a:prstGeom>
          <a:noFill/>
        </p:spPr>
        <p:txBody>
          <a:bodyPr wrap="square" rtlCol="0">
            <a:spAutoFit/>
          </a:bodyPr>
          <a:lstStyle/>
          <a:p>
            <a:r>
              <a:rPr lang="pl-PL" sz="2400" b="1" dirty="0">
                <a:solidFill>
                  <a:srgbClr val="00407A"/>
                </a:solidFill>
                <a:latin typeface="Arial" pitchFamily="34" charset="0"/>
                <a:cs typeface="Arial" pitchFamily="34" charset="0"/>
              </a:rPr>
              <a:t>Paulina Kuźniar</a:t>
            </a:r>
          </a:p>
        </p:txBody>
      </p:sp>
      <p:sp>
        <p:nvSpPr>
          <p:cNvPr id="14" name="pole tekstowe 13"/>
          <p:cNvSpPr txBox="1"/>
          <p:nvPr/>
        </p:nvSpPr>
        <p:spPr>
          <a:xfrm>
            <a:off x="6983560" y="4592842"/>
            <a:ext cx="1726078" cy="830997"/>
          </a:xfrm>
          <a:prstGeom prst="rect">
            <a:avLst/>
          </a:prstGeom>
          <a:noFill/>
        </p:spPr>
        <p:txBody>
          <a:bodyPr wrap="square" rtlCol="0">
            <a:spAutoFit/>
          </a:bodyPr>
          <a:lstStyle/>
          <a:p>
            <a:r>
              <a:rPr lang="pl-PL" sz="2400" b="1" dirty="0">
                <a:solidFill>
                  <a:srgbClr val="00407A"/>
                </a:solidFill>
                <a:latin typeface="Arial" pitchFamily="34" charset="0"/>
                <a:cs typeface="Arial" pitchFamily="34" charset="0"/>
              </a:rPr>
              <a:t>Katarzyna Lichwa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GB" dirty="0" smtClean="0"/>
              <a:t>Contacts.</a:t>
            </a:r>
            <a:endParaRPr lang="en-GB" dirty="0"/>
          </a:p>
        </p:txBody>
      </p:sp>
      <p:sp>
        <p:nvSpPr>
          <p:cNvPr id="5" name="Tijdelijke aanduiding voor inhoud 4"/>
          <p:cNvSpPr>
            <a:spLocks noGrp="1"/>
          </p:cNvSpPr>
          <p:nvPr>
            <p:ph sz="half" idx="1"/>
          </p:nvPr>
        </p:nvSpPr>
        <p:spPr/>
        <p:txBody>
          <a:bodyPr/>
          <a:lstStyle/>
          <a:p>
            <a:pPr marL="0" indent="0">
              <a:buNone/>
            </a:pPr>
            <a:r>
              <a:rPr lang="en-US" sz="2000" dirty="0" smtClean="0"/>
              <a:t>Prof</a:t>
            </a:r>
            <a:r>
              <a:rPr lang="pl-PL" sz="2000" dirty="0" smtClean="0"/>
              <a:t> </a:t>
            </a:r>
            <a:r>
              <a:rPr lang="pl-PL" sz="2000" dirty="0"/>
              <a:t>Dr </a:t>
            </a:r>
            <a:r>
              <a:rPr lang="pl-PL" sz="2000" dirty="0" err="1" smtClean="0"/>
              <a:t>Eng</a:t>
            </a:r>
            <a:r>
              <a:rPr lang="pl-PL" sz="2000" dirty="0" smtClean="0"/>
              <a:t> Janusz Mikuła</a:t>
            </a:r>
          </a:p>
          <a:p>
            <a:pPr marL="0" indent="0">
              <a:buNone/>
            </a:pPr>
            <a:r>
              <a:rPr lang="pl-PL" sz="2000" b="1" dirty="0" err="1" smtClean="0"/>
              <a:t>Prof</a:t>
            </a:r>
            <a:r>
              <a:rPr lang="pl-PL" sz="2000" b="1" dirty="0" smtClean="0"/>
              <a:t> </a:t>
            </a:r>
            <a:r>
              <a:rPr lang="pl-PL" sz="2000" b="1" dirty="0"/>
              <a:t>in </a:t>
            </a:r>
            <a:r>
              <a:rPr lang="pl-PL" sz="2000" b="1" dirty="0" err="1"/>
              <a:t>material</a:t>
            </a:r>
            <a:r>
              <a:rPr lang="pl-PL" sz="2000" b="1" dirty="0"/>
              <a:t> </a:t>
            </a:r>
            <a:r>
              <a:rPr lang="pl-PL" sz="2000" b="1" dirty="0" err="1" smtClean="0"/>
              <a:t>sciences</a:t>
            </a:r>
            <a:endParaRPr lang="pl-PL" sz="2000" b="1" dirty="0" smtClean="0"/>
          </a:p>
          <a:p>
            <a:pPr marL="0" indent="0">
              <a:buNone/>
            </a:pPr>
            <a:r>
              <a:rPr lang="pl-PL" sz="2000" b="1" dirty="0" err="1"/>
              <a:t>Head</a:t>
            </a:r>
            <a:r>
              <a:rPr lang="pl-PL" sz="2000" b="1" dirty="0"/>
              <a:t> of </a:t>
            </a:r>
            <a:r>
              <a:rPr lang="en-US" sz="2000" b="1" dirty="0"/>
              <a:t>the Institute of Material Science </a:t>
            </a:r>
            <a:r>
              <a:rPr lang="pl-PL" sz="2000" b="1" dirty="0"/>
              <a:t> </a:t>
            </a:r>
          </a:p>
          <a:p>
            <a:pPr marL="0" indent="0">
              <a:buNone/>
            </a:pPr>
            <a:r>
              <a:rPr lang="pl-PL" sz="2000" dirty="0" smtClean="0"/>
              <a:t>CUT </a:t>
            </a:r>
            <a:r>
              <a:rPr lang="en-US" sz="2000" dirty="0" smtClean="0"/>
              <a:t>| </a:t>
            </a:r>
            <a:r>
              <a:rPr lang="en-US" sz="2000" dirty="0"/>
              <a:t>Faculty of </a:t>
            </a:r>
            <a:r>
              <a:rPr lang="en-US" sz="2000" dirty="0" smtClean="0"/>
              <a:t>mechanical</a:t>
            </a:r>
            <a:r>
              <a:rPr lang="pl-PL" sz="2000" dirty="0" smtClean="0"/>
              <a:t> </a:t>
            </a:r>
            <a:r>
              <a:rPr lang="en-US" sz="2000" dirty="0" smtClean="0"/>
              <a:t>engineering</a:t>
            </a:r>
            <a:endParaRPr lang="pl-PL" sz="2000" dirty="0" smtClean="0"/>
          </a:p>
          <a:p>
            <a:pPr marL="0" indent="0">
              <a:buNone/>
            </a:pPr>
            <a:r>
              <a:rPr lang="pl-PL" sz="2000" dirty="0" smtClean="0"/>
              <a:t>Jana Pawła II 37 </a:t>
            </a:r>
            <a:r>
              <a:rPr lang="pl-PL" sz="2000" dirty="0" err="1" smtClean="0"/>
              <a:t>street</a:t>
            </a:r>
            <a:endParaRPr lang="pl-PL" sz="2000" dirty="0"/>
          </a:p>
          <a:p>
            <a:pPr marL="0" indent="0">
              <a:buNone/>
            </a:pPr>
            <a:r>
              <a:rPr lang="de-DE" sz="2000" dirty="0" smtClean="0"/>
              <a:t>Tel</a:t>
            </a:r>
            <a:r>
              <a:rPr lang="de-DE" sz="2000" dirty="0"/>
              <a:t>. + </a:t>
            </a:r>
            <a:r>
              <a:rPr lang="pl-PL" sz="2000" dirty="0" smtClean="0"/>
              <a:t>48</a:t>
            </a:r>
            <a:r>
              <a:rPr lang="de-DE" sz="2000" dirty="0" smtClean="0"/>
              <a:t> </a:t>
            </a:r>
            <a:r>
              <a:rPr lang="de-DE" sz="2000" dirty="0"/>
              <a:t>(0</a:t>
            </a:r>
            <a:r>
              <a:rPr lang="de-DE" sz="2000" dirty="0" smtClean="0"/>
              <a:t>)</a:t>
            </a:r>
            <a:r>
              <a:rPr lang="pl-PL" sz="2000" dirty="0" smtClean="0"/>
              <a:t> 628 34 13</a:t>
            </a:r>
            <a:endParaRPr lang="de-DE" sz="2000" dirty="0"/>
          </a:p>
          <a:p>
            <a:pPr marL="0" indent="0">
              <a:buNone/>
            </a:pPr>
            <a:r>
              <a:rPr lang="pl-PL" sz="2000" dirty="0" err="1"/>
              <a:t>mob</a:t>
            </a:r>
            <a:r>
              <a:rPr lang="pl-PL" sz="2000" dirty="0"/>
              <a:t>. + </a:t>
            </a:r>
            <a:r>
              <a:rPr lang="pl-PL" sz="2000" dirty="0" smtClean="0"/>
              <a:t>48 </a:t>
            </a:r>
            <a:r>
              <a:rPr lang="pl-PL" sz="2000" dirty="0"/>
              <a:t>(0</a:t>
            </a:r>
            <a:r>
              <a:rPr lang="pl-PL" sz="2000" dirty="0" smtClean="0"/>
              <a:t>) 502 315 758</a:t>
            </a:r>
            <a:endParaRPr lang="pl-PL" sz="2000" dirty="0"/>
          </a:p>
          <a:p>
            <a:pPr marL="0" indent="0">
              <a:buNone/>
            </a:pPr>
            <a:r>
              <a:rPr lang="pl-PL" sz="2000" dirty="0"/>
              <a:t>Email</a:t>
            </a:r>
            <a:r>
              <a:rPr lang="pl-PL" sz="2000" dirty="0" smtClean="0"/>
              <a:t>: </a:t>
            </a:r>
            <a:r>
              <a:rPr lang="pl-PL" sz="2000" dirty="0"/>
              <a:t>jamikula@pk.edu.pl</a:t>
            </a:r>
            <a:endParaRPr lang="en-GB" sz="2000" dirty="0"/>
          </a:p>
        </p:txBody>
      </p:sp>
      <p:sp>
        <p:nvSpPr>
          <p:cNvPr id="6" name="Tijdelijke aanduiding voor inhoud 5"/>
          <p:cNvSpPr>
            <a:spLocks noGrp="1"/>
          </p:cNvSpPr>
          <p:nvPr>
            <p:ph sz="half" idx="2"/>
          </p:nvPr>
        </p:nvSpPr>
        <p:spPr/>
        <p:txBody>
          <a:bodyPr/>
          <a:lstStyle/>
          <a:p>
            <a:pPr marL="0" indent="0">
              <a:buNone/>
            </a:pPr>
            <a:r>
              <a:rPr lang="pl-PL" sz="2000" dirty="0" smtClean="0"/>
              <a:t>Kinga </a:t>
            </a:r>
            <a:r>
              <a:rPr lang="pl-PL" sz="2000" dirty="0" err="1" smtClean="0"/>
              <a:t>Korniejenko</a:t>
            </a:r>
            <a:endParaRPr lang="pl-PL" sz="2000" dirty="0" smtClean="0"/>
          </a:p>
          <a:p>
            <a:pPr marL="0" indent="0">
              <a:buNone/>
            </a:pPr>
            <a:r>
              <a:rPr lang="en-US" sz="2000" b="1" dirty="0" smtClean="0"/>
              <a:t>Administration </a:t>
            </a:r>
            <a:r>
              <a:rPr lang="en-US" sz="2000" b="1" dirty="0"/>
              <a:t>officer in the Institute of Material </a:t>
            </a:r>
            <a:r>
              <a:rPr lang="en-US" sz="2000" b="1" dirty="0" smtClean="0"/>
              <a:t>Science</a:t>
            </a:r>
            <a:endParaRPr lang="pl-PL" sz="2000" b="1" dirty="0" smtClean="0"/>
          </a:p>
          <a:p>
            <a:pPr marL="0" indent="0">
              <a:buNone/>
            </a:pPr>
            <a:endParaRPr lang="pl-PL" sz="2000" b="1" dirty="0"/>
          </a:p>
          <a:p>
            <a:pPr marL="0" indent="0">
              <a:buNone/>
            </a:pPr>
            <a:r>
              <a:rPr lang="pl-PL" sz="2000" dirty="0"/>
              <a:t>CUT </a:t>
            </a:r>
            <a:r>
              <a:rPr lang="en-US" sz="2000" dirty="0"/>
              <a:t>| Faculty of mechanical</a:t>
            </a:r>
            <a:r>
              <a:rPr lang="pl-PL" sz="2000" dirty="0"/>
              <a:t> </a:t>
            </a:r>
            <a:r>
              <a:rPr lang="en-US" sz="2000" dirty="0"/>
              <a:t>engineering</a:t>
            </a:r>
            <a:endParaRPr lang="pl-PL" sz="2000" dirty="0"/>
          </a:p>
          <a:p>
            <a:pPr marL="0" indent="0">
              <a:buNone/>
            </a:pPr>
            <a:r>
              <a:rPr lang="pl-PL" sz="2000" dirty="0"/>
              <a:t>Jana Pawła </a:t>
            </a:r>
            <a:r>
              <a:rPr lang="pl-PL" sz="2000" dirty="0" smtClean="0"/>
              <a:t>II 37 </a:t>
            </a:r>
            <a:r>
              <a:rPr lang="pl-PL" sz="2000" dirty="0" err="1"/>
              <a:t>street</a:t>
            </a:r>
            <a:endParaRPr lang="pl-PL" sz="2000" dirty="0"/>
          </a:p>
          <a:p>
            <a:pPr marL="0" indent="0">
              <a:buNone/>
            </a:pPr>
            <a:r>
              <a:rPr lang="de-DE" sz="2000" dirty="0"/>
              <a:t>Tel. + </a:t>
            </a:r>
            <a:r>
              <a:rPr lang="pl-PL" sz="2000" dirty="0"/>
              <a:t>48</a:t>
            </a:r>
            <a:r>
              <a:rPr lang="de-DE" sz="2000" dirty="0"/>
              <a:t> (0)</a:t>
            </a:r>
            <a:r>
              <a:rPr lang="pl-PL" sz="2000" dirty="0"/>
              <a:t> </a:t>
            </a:r>
            <a:r>
              <a:rPr lang="pl-PL" sz="2000" dirty="0" smtClean="0"/>
              <a:t>12 628 38 21</a:t>
            </a:r>
            <a:endParaRPr lang="de-DE" sz="2000" dirty="0"/>
          </a:p>
          <a:p>
            <a:pPr marL="0" indent="0">
              <a:buNone/>
            </a:pPr>
            <a:r>
              <a:rPr lang="pl-PL" sz="2000" dirty="0" err="1"/>
              <a:t>mob</a:t>
            </a:r>
            <a:r>
              <a:rPr lang="pl-PL" sz="2000" dirty="0"/>
              <a:t>. + 48 (0) </a:t>
            </a:r>
            <a:r>
              <a:rPr lang="pl-PL" sz="2000" dirty="0" smtClean="0"/>
              <a:t>609 97 49 88</a:t>
            </a:r>
            <a:endParaRPr lang="pl-PL" sz="2000" dirty="0"/>
          </a:p>
          <a:p>
            <a:pPr marL="0" indent="0">
              <a:buNone/>
            </a:pPr>
            <a:r>
              <a:rPr lang="pl-PL" sz="2000" dirty="0"/>
              <a:t>Email</a:t>
            </a:r>
            <a:r>
              <a:rPr lang="pl-PL" sz="2000" dirty="0" smtClean="0"/>
              <a:t>: kinga@mech.pk.edu.pl</a:t>
            </a:r>
            <a:endParaRPr lang="en-GB" sz="2000" dirty="0"/>
          </a:p>
          <a:p>
            <a:endParaRPr lang="en-GB" sz="2000" dirty="0"/>
          </a:p>
        </p:txBody>
      </p:sp>
    </p:spTree>
    <p:extLst>
      <p:ext uri="{BB962C8B-B14F-4D97-AF65-F5344CB8AC3E}">
        <p14:creationId xmlns:p14="http://schemas.microsoft.com/office/powerpoint/2010/main" xmlns="" val="142354916"/>
      </p:ext>
    </p:extLst>
  </p:cSld>
  <p:clrMapOvr>
    <a:masterClrMapping/>
  </p:clrMapOvr>
</p:sld>
</file>

<file path=ppt/theme/theme1.xml><?xml version="1.0" encoding="utf-8"?>
<a:theme xmlns:a="http://schemas.openxmlformats.org/drawingml/2006/main" name="KU Leuven-Liggend-Achtergrond Wit">
  <a:themeElements>
    <a:clrScheme name="Aangepast 37">
      <a:dk1>
        <a:srgbClr val="000000"/>
      </a:dk1>
      <a:lt1>
        <a:srgbClr val="FFFFFF"/>
      </a:lt1>
      <a:dk2>
        <a:srgbClr val="000000"/>
      </a:dk2>
      <a:lt2>
        <a:srgbClr val="808080"/>
      </a:lt2>
      <a:accent1>
        <a:srgbClr val="1D8DB0"/>
      </a:accent1>
      <a:accent2>
        <a:srgbClr val="116E8A"/>
      </a:accent2>
      <a:accent3>
        <a:srgbClr val="FFFFFF"/>
      </a:accent3>
      <a:accent4>
        <a:srgbClr val="000000"/>
      </a:accent4>
      <a:accent5>
        <a:srgbClr val="DAEDEF"/>
      </a:accent5>
      <a:accent6>
        <a:srgbClr val="2D2D8A"/>
      </a:accent6>
      <a:hlink>
        <a:srgbClr val="009999"/>
      </a:hlink>
      <a:folHlink>
        <a:srgbClr val="800080"/>
      </a:folHlink>
    </a:clrScheme>
    <a:fontScheme name="KULeuve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16E8A"/>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corporate-KULeuven</Template>
  <TotalTime>437</TotalTime>
  <Words>392</Words>
  <Application>Microsoft Office PowerPoint</Application>
  <PresentationFormat>Diavoorstelling (4:3)</PresentationFormat>
  <Paragraphs>96</Paragraphs>
  <Slides>10</Slides>
  <Notes>0</Notes>
  <HiddenSlides>0</HiddenSlides>
  <MMClips>0</MMClips>
  <ScaleCrop>false</ScaleCrop>
  <HeadingPairs>
    <vt:vector size="4" baseType="variant">
      <vt:variant>
        <vt:lpstr>Thema</vt:lpstr>
      </vt:variant>
      <vt:variant>
        <vt:i4>1</vt:i4>
      </vt:variant>
      <vt:variant>
        <vt:lpstr>Diatitels</vt:lpstr>
      </vt:variant>
      <vt:variant>
        <vt:i4>10</vt:i4>
      </vt:variant>
    </vt:vector>
  </HeadingPairs>
  <TitlesOfParts>
    <vt:vector size="11" baseType="lpstr">
      <vt:lpstr>KU Leuven-Liggend-Achtergrond Wit</vt:lpstr>
      <vt:lpstr>P5 – Cracow University of Technology</vt:lpstr>
      <vt:lpstr>Cracow University of Technology: fact and figures</vt:lpstr>
      <vt:lpstr>Cracow University of Technology: fact and figures</vt:lpstr>
      <vt:lpstr>University structure</vt:lpstr>
      <vt:lpstr>Faculty/department involved.</vt:lpstr>
      <vt:lpstr>Cracow University of Technology: Faculty of Mechanical Engineering </vt:lpstr>
      <vt:lpstr>Stakeholders interested in the project outcomes/activities:</vt:lpstr>
      <vt:lpstr>Local project team.</vt:lpstr>
      <vt:lpstr>Contacts.</vt:lpstr>
      <vt:lpstr>Contacts.</vt:lpstr>
    </vt:vector>
  </TitlesOfParts>
  <Company>KULeuven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Peter Arras</dc:creator>
  <dc:description>MMATENG</dc:description>
  <cp:lastModifiedBy>Peter Arras</cp:lastModifiedBy>
  <cp:revision>50</cp:revision>
  <dcterms:created xsi:type="dcterms:W3CDTF">2012-07-10T07:57:57Z</dcterms:created>
  <dcterms:modified xsi:type="dcterms:W3CDTF">2014-03-06T14:58:42Z</dcterms:modified>
</cp:coreProperties>
</file>