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1D2E-3471-4C78-9ABE-3E01F46792CB}" type="datetimeFigureOut">
              <a:rPr lang="ru-RU" smtClean="0"/>
              <a:pPr/>
              <a:t>07.06.2013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4A0326-B454-46CC-952A-E7AD92487F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1D2E-3471-4C78-9ABE-3E01F46792CB}" type="datetimeFigureOut">
              <a:rPr lang="ru-RU" smtClean="0"/>
              <a:pPr/>
              <a:t>07.06.2013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4A0326-B454-46CC-952A-E7AD92487F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1D2E-3471-4C78-9ABE-3E01F46792CB}" type="datetimeFigureOut">
              <a:rPr lang="ru-RU" smtClean="0"/>
              <a:pPr/>
              <a:t>07.06.2013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4A0326-B454-46CC-952A-E7AD92487F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1D2E-3471-4C78-9ABE-3E01F46792CB}" type="datetimeFigureOut">
              <a:rPr lang="ru-RU" smtClean="0"/>
              <a:pPr/>
              <a:t>07.06.2013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4A0326-B454-46CC-952A-E7AD92487F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1D2E-3471-4C78-9ABE-3E01F46792CB}" type="datetimeFigureOut">
              <a:rPr lang="ru-RU" smtClean="0"/>
              <a:pPr/>
              <a:t>07.06.2013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4A0326-B454-46CC-952A-E7AD92487F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1D2E-3471-4C78-9ABE-3E01F46792CB}" type="datetimeFigureOut">
              <a:rPr lang="ru-RU" smtClean="0"/>
              <a:pPr/>
              <a:t>07.06.2013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4A0326-B454-46CC-952A-E7AD92487F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1D2E-3471-4C78-9ABE-3E01F46792CB}" type="datetimeFigureOut">
              <a:rPr lang="ru-RU" smtClean="0"/>
              <a:pPr/>
              <a:t>07.06.2013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4A0326-B454-46CC-952A-E7AD92487F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1D2E-3471-4C78-9ABE-3E01F46792CB}" type="datetimeFigureOut">
              <a:rPr lang="ru-RU" smtClean="0"/>
              <a:pPr/>
              <a:t>07.06.2013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4A0326-B454-46CC-952A-E7AD92487F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A5681D2E-3471-4C78-9ABE-3E01F46792CB}" type="datetimeFigureOut">
              <a:rPr lang="ru-RU" smtClean="0"/>
              <a:pPr/>
              <a:t>07.06.2013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624A0326-B454-46CC-952A-E7AD92487F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1D2E-3471-4C78-9ABE-3E01F46792CB}" type="datetimeFigureOut">
              <a:rPr lang="ru-RU" smtClean="0"/>
              <a:pPr/>
              <a:t>07.06.2013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4A0326-B454-46CC-952A-E7AD92487F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1D2E-3471-4C78-9ABE-3E01F46792CB}" type="datetimeFigureOut">
              <a:rPr lang="ru-RU" smtClean="0"/>
              <a:pPr/>
              <a:t>07.06.2013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4A0326-B454-46CC-952A-E7AD92487F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5681D2E-3471-4C78-9ABE-3E01F46792CB}" type="datetimeFigureOut">
              <a:rPr lang="ru-RU" smtClean="0"/>
              <a:pPr/>
              <a:t>07.06.2013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624A0326-B454-46CC-952A-E7AD92487F0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714356"/>
            <a:ext cx="7500990" cy="2714644"/>
          </a:xfrm>
        </p:spPr>
        <p:txBody>
          <a:bodyPr/>
          <a:lstStyle/>
          <a:p>
            <a:pPr algn="ctr"/>
            <a:r>
              <a:rPr lang="ru-RU" sz="3800" dirty="0" smtClean="0">
                <a:solidFill>
                  <a:schemeClr val="tx1"/>
                </a:solidFill>
                <a:latin typeface="Cambria" pitchFamily="18" charset="0"/>
              </a:rPr>
              <a:t>Проект организационной структуры основных направлений деятельности МГТУ </a:t>
            </a:r>
            <a:r>
              <a:rPr lang="ru-RU" sz="3800" dirty="0" err="1" smtClean="0">
                <a:solidFill>
                  <a:schemeClr val="tx1"/>
                </a:solidFill>
                <a:latin typeface="Cambria" pitchFamily="18" charset="0"/>
              </a:rPr>
              <a:t>им.Г.и.носова</a:t>
            </a:r>
            <a:endParaRPr lang="ru-RU" sz="3800" dirty="0">
              <a:solidFill>
                <a:schemeClr val="tx1"/>
              </a:solidFill>
              <a:latin typeface="Cambria" pitchFamily="18" charset="0"/>
            </a:endParaRPr>
          </a:p>
        </p:txBody>
      </p:sp>
      <p:pic>
        <p:nvPicPr>
          <p:cNvPr id="1027" name="Picture 3" descr="C:\Users\1\Desktop\логотип мгту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7538" y="785794"/>
            <a:ext cx="1240742" cy="2214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РАБОТА\РЕОРГАНИЗАЦИЯ\ПРЕЗЕНТАЦИЯ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70" y="142852"/>
            <a:ext cx="9286940" cy="6715148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РАБОТА\РЕОРГАНИЗАЦИЯ\ПРЕЗЕНТАЦИЯ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70" y="142852"/>
            <a:ext cx="9245054" cy="6607043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H:\РАБОТА\РЕОРГАНИЗАЦИЯ\ПРЕЗЕНТАЦИЯ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428" y="113232"/>
            <a:ext cx="9235898" cy="6816230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РАБОТА\РЕОРГАНИЗАЦИЯ\ПРЕЗЕНТАЦИЯ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76"/>
            <a:ext cx="9192260" cy="6715148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6675" y="-9525"/>
            <a:ext cx="92773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:\РАБОТА\РЕОРГАНИЗАЦИЯ\ПРЕЗЕНТАЦИЯ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62" y="142852"/>
            <a:ext cx="9219632" cy="6715148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РАБОТА\РЕОРГАНИЗАЦИЯ\ПРЕЗЕНТАЦИЯ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52"/>
            <a:ext cx="9215470" cy="6715148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:\РАБОТА\РЕОРГАНИЗАЦИЯ\ПРЕЗЕНТАЦИЯ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175825" cy="6643710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51</TotalTime>
  <Words>8</Words>
  <Application>Microsoft Office PowerPoint</Application>
  <PresentationFormat>Экран (4:3)</PresentationFormat>
  <Paragraphs>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Метро</vt:lpstr>
      <vt:lpstr>Проект организационной структуры основных направлений деятельности МГТУ им.Г.и.носова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дом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организационной структуры основных направлений деятельности МГТУ им.Г.и.носова</dc:title>
  <dc:creator>ольга</dc:creator>
  <cp:lastModifiedBy>n.fogel</cp:lastModifiedBy>
  <cp:revision>8</cp:revision>
  <dcterms:created xsi:type="dcterms:W3CDTF">2013-05-23T09:10:42Z</dcterms:created>
  <dcterms:modified xsi:type="dcterms:W3CDTF">2013-06-07T02:22:28Z</dcterms:modified>
</cp:coreProperties>
</file>