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730" autoAdjust="0"/>
    <p:restoredTop sz="94660"/>
  </p:normalViewPr>
  <p:slideViewPr>
    <p:cSldViewPr>
      <p:cViewPr>
        <p:scale>
          <a:sx n="100" d="100"/>
          <a:sy n="100" d="100"/>
        </p:scale>
        <p:origin x="-18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2B6-6CC9-49D8-B44A-B8A375B1B1EA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DC6-7545-4C1D-BFAE-4AA5303DA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2B6-6CC9-49D8-B44A-B8A375B1B1EA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DC6-7545-4C1D-BFAE-4AA5303DA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2B6-6CC9-49D8-B44A-B8A375B1B1EA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DC6-7545-4C1D-BFAE-4AA5303DA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2B6-6CC9-49D8-B44A-B8A375B1B1EA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DC6-7545-4C1D-BFAE-4AA5303DA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2B6-6CC9-49D8-B44A-B8A375B1B1EA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DC6-7545-4C1D-BFAE-4AA5303DA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2B6-6CC9-49D8-B44A-B8A375B1B1EA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DC6-7545-4C1D-BFAE-4AA5303DA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2B6-6CC9-49D8-B44A-B8A375B1B1EA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DC6-7545-4C1D-BFAE-4AA5303DA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2B6-6CC9-49D8-B44A-B8A375B1B1EA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DC6-7545-4C1D-BFAE-4AA5303DA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2B6-6CC9-49D8-B44A-B8A375B1B1EA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DC6-7545-4C1D-BFAE-4AA5303DA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2B6-6CC9-49D8-B44A-B8A375B1B1EA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DC6-7545-4C1D-BFAE-4AA5303DA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2B6-6CC9-49D8-B44A-B8A375B1B1EA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DC6-7545-4C1D-BFAE-4AA5303DA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612B6-6CC9-49D8-B44A-B8A375B1B1EA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81DC6-7545-4C1D-BFAE-4AA5303DA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39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52320" y="5949280"/>
            <a:ext cx="1584176" cy="432048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24328" y="6021288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30" dirty="0" smtClean="0">
                <a:solidFill>
                  <a:srgbClr val="000066"/>
                </a:solidFill>
              </a:rPr>
              <a:t>Заочный институт </a:t>
            </a:r>
            <a:r>
              <a:rPr lang="ru-RU" sz="1000" b="1" dirty="0" smtClean="0">
                <a:solidFill>
                  <a:srgbClr val="000066"/>
                </a:solidFill>
              </a:rPr>
              <a:t/>
            </a:r>
            <a:br>
              <a:rPr lang="ru-RU" sz="1000" b="1" dirty="0" smtClean="0">
                <a:solidFill>
                  <a:srgbClr val="000066"/>
                </a:solidFill>
              </a:rPr>
            </a:br>
            <a:r>
              <a:rPr lang="ru-RU" sz="1000" b="1" dirty="0" smtClean="0">
                <a:solidFill>
                  <a:srgbClr val="C00000"/>
                </a:solidFill>
              </a:rPr>
              <a:t>(14 496 студ.)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40352" y="620688"/>
            <a:ext cx="288032" cy="216024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40352" y="1844824"/>
            <a:ext cx="288032" cy="144016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452320" y="5661248"/>
            <a:ext cx="720080" cy="288032"/>
          </a:xfrm>
          <a:prstGeom prst="downArrow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80312" y="1340768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5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Горных машин и ТТК</a:t>
            </a:r>
            <a:endParaRPr lang="ru-RU" sz="75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996952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5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Металлургии черных металлов</a:t>
            </a:r>
            <a:endParaRPr lang="ru-RU" sz="65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МАГНИТОГОРСКИЙ ГОСУДАРСТВЕННЫЙ </a:t>
            </a:r>
            <a:r>
              <a:rPr lang="ru-RU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ТЕХНИЧЕСКИЙ УНИВЕРСИТЕТ </a:t>
            </a:r>
            <a:r>
              <a:rPr lang="ru-RU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ИМ</a:t>
            </a:r>
            <a:r>
              <a:rPr lang="ru-RU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 Г.И. НОСОВА </a:t>
            </a:r>
          </a:p>
          <a:p>
            <a:pPr algn="ctr"/>
            <a:r>
              <a:rPr lang="ru-RU" sz="11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ПРОЕКТ НОВОГО ОБЪЕДИНЕННОГО УНИВЕРСИТЕТА. ОСНОВНЫЕ ОБРАЗОВАТЕЛЬНЫЕ СТРУКТУРЫ</a:t>
            </a:r>
            <a:endParaRPr lang="ru-RU" sz="1100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188640"/>
            <a:ext cx="8928992" cy="432048"/>
          </a:xfrm>
          <a:prstGeom prst="rect">
            <a:avLst/>
          </a:prstGeom>
          <a:noFill/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атерина\Desktop\презентация структуры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3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0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8025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95536" y="5445224"/>
            <a:ext cx="8352928" cy="1152128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589240"/>
            <a:ext cx="792088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30" dirty="0" smtClean="0">
                <a:solidFill>
                  <a:srgbClr val="000066"/>
                </a:solidFill>
              </a:rPr>
              <a:t>Заочный институт </a:t>
            </a:r>
            <a:r>
              <a:rPr lang="ru-RU" sz="3600" b="1" dirty="0" smtClean="0">
                <a:solidFill>
                  <a:srgbClr val="C00000"/>
                </a:solidFill>
              </a:rPr>
              <a:t>(14 496 студ.)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31080" cy="612068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МАГНИТОГОРСКИЙ ГОСУДАРСТВЕННЫЙ </a:t>
            </a:r>
            <a:r>
              <a:rPr lang="ru-RU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ТЕХНИЧЕСКИЙ УНИВЕРСИТЕТ </a:t>
            </a:r>
            <a:r>
              <a:rPr lang="ru-RU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ИМ. Г.И. НОСОВА </a:t>
            </a:r>
          </a:p>
          <a:p>
            <a:pPr algn="ctr"/>
            <a:r>
              <a:rPr lang="ru-RU" sz="11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ПРОЕКТ НОВОГО ОБЪЕДИНЕННОГО УНИВЕРСИТЕТА. ОРГАНИЗАЦИЯ НАУЧНОЙ ДЕЯТЕЛЬНОСТИ</a:t>
            </a:r>
            <a:endParaRPr lang="ru-RU" sz="1100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88640"/>
            <a:ext cx="8928992" cy="432048"/>
          </a:xfrm>
          <a:prstGeom prst="rect">
            <a:avLst/>
          </a:prstGeom>
          <a:noFill/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терина\Desktop\презентация структур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3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02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80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атерина\Desktop\презентация структуры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506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атерина\Desktop\презентация структуры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633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3861048"/>
            <a:ext cx="38884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Горных машин и транспортно-технологических комплексов</a:t>
            </a:r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024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899592" y="3861048"/>
            <a:ext cx="28803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Металлургии </a:t>
            </a:r>
            <a:b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чёрных металлов</a:t>
            </a:r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атерина\Desktop\презентация структуры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3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56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</dc:creator>
  <cp:lastModifiedBy>o.nazarova</cp:lastModifiedBy>
  <cp:revision>16</cp:revision>
  <dcterms:created xsi:type="dcterms:W3CDTF">2013-04-25T06:53:32Z</dcterms:created>
  <dcterms:modified xsi:type="dcterms:W3CDTF">2013-04-29T07:03:29Z</dcterms:modified>
</cp:coreProperties>
</file>