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33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730" autoAdjust="0"/>
    <p:restoredTop sz="94660"/>
  </p:normalViewPr>
  <p:slideViewPr>
    <p:cSldViewPr>
      <p:cViewPr>
        <p:scale>
          <a:sx n="100" d="100"/>
          <a:sy n="100" d="100"/>
        </p:scale>
        <p:origin x="-185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12B6-6CC9-49D8-B44A-B8A375B1B1EA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81DC6-7545-4C1D-BFAE-4AA5303DA6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12B6-6CC9-49D8-B44A-B8A375B1B1EA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81DC6-7545-4C1D-BFAE-4AA5303DA6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12B6-6CC9-49D8-B44A-B8A375B1B1EA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81DC6-7545-4C1D-BFAE-4AA5303DA6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12B6-6CC9-49D8-B44A-B8A375B1B1EA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81DC6-7545-4C1D-BFAE-4AA5303DA6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12B6-6CC9-49D8-B44A-B8A375B1B1EA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81DC6-7545-4C1D-BFAE-4AA5303DA6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12B6-6CC9-49D8-B44A-B8A375B1B1EA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81DC6-7545-4C1D-BFAE-4AA5303DA6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12B6-6CC9-49D8-B44A-B8A375B1B1EA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81DC6-7545-4C1D-BFAE-4AA5303DA6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12B6-6CC9-49D8-B44A-B8A375B1B1EA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81DC6-7545-4C1D-BFAE-4AA5303DA6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12B6-6CC9-49D8-B44A-B8A375B1B1EA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81DC6-7545-4C1D-BFAE-4AA5303DA6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12B6-6CC9-49D8-B44A-B8A375B1B1EA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81DC6-7545-4C1D-BFAE-4AA5303DA6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12B6-6CC9-49D8-B44A-B8A375B1B1EA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81DC6-7545-4C1D-BFAE-4AA5303DA6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612B6-6CC9-49D8-B44A-B8A375B1B1EA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81DC6-7545-4C1D-BFAE-4AA5303DA67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391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452320" y="5949280"/>
            <a:ext cx="1584176" cy="432048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524328" y="6021288"/>
            <a:ext cx="144016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spc="30" dirty="0" smtClean="0">
                <a:solidFill>
                  <a:srgbClr val="000066"/>
                </a:solidFill>
              </a:rPr>
              <a:t>Заочный институт </a:t>
            </a:r>
            <a:r>
              <a:rPr lang="ru-RU" sz="1000" b="1" dirty="0" smtClean="0">
                <a:solidFill>
                  <a:srgbClr val="000066"/>
                </a:solidFill>
              </a:rPr>
              <a:t/>
            </a:r>
            <a:br>
              <a:rPr lang="ru-RU" sz="1000" b="1" dirty="0" smtClean="0">
                <a:solidFill>
                  <a:srgbClr val="000066"/>
                </a:solidFill>
              </a:rPr>
            </a:br>
            <a:r>
              <a:rPr lang="ru-RU" sz="1000" b="1" dirty="0" smtClean="0">
                <a:solidFill>
                  <a:srgbClr val="C00000"/>
                </a:solidFill>
              </a:rPr>
              <a:t>(14 496 студ.)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40352" y="620688"/>
            <a:ext cx="288032" cy="216024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740352" y="1844824"/>
            <a:ext cx="288032" cy="144016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7452320" y="5661248"/>
            <a:ext cx="720080" cy="288032"/>
          </a:xfrm>
          <a:prstGeom prst="downArrow">
            <a:avLst/>
          </a:prstGeom>
          <a:solidFill>
            <a:srgbClr val="000066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80312" y="1340768"/>
            <a:ext cx="165618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75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Горных машин и ТТК</a:t>
            </a:r>
            <a:endParaRPr lang="ru-RU" sz="75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24128" y="2996952"/>
            <a:ext cx="1512168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5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Металлургии черных металлов</a:t>
            </a:r>
            <a:endParaRPr lang="ru-RU" sz="65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rgbClr val="000066"/>
          </a:solidFill>
          <a:ln w="3175"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МАГНИТОГОРСКИЙ ГОСУДАРСТВЕННЫЙ </a:t>
            </a:r>
            <a:r>
              <a:rPr lang="ru-RU" sz="1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ТЕХНИЧЕСКИЙ УНИВЕРСИТЕТ </a:t>
            </a:r>
            <a:r>
              <a:rPr lang="ru-RU" sz="1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ИМ</a:t>
            </a:r>
            <a:r>
              <a:rPr lang="ru-RU" sz="1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. Г.И. НОСОВА </a:t>
            </a:r>
          </a:p>
          <a:p>
            <a:pPr algn="ctr"/>
            <a:r>
              <a:rPr lang="ru-RU" sz="1100" b="1" i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ПРОЕКТ НОВОГО ОБЪЕДИНЕННОГО УНИВЕРСИТЕТА. ОСНОВНЫЕ ОБРАЗОВАТЕЛЬНЫЕ СТРУКТУРЫ</a:t>
            </a:r>
            <a:endParaRPr lang="ru-RU" sz="1100" b="1" i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7504" y="188640"/>
            <a:ext cx="8928992" cy="432048"/>
          </a:xfrm>
          <a:prstGeom prst="rect">
            <a:avLst/>
          </a:prstGeom>
          <a:noFill/>
          <a:ln w="31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катерина\Desktop\презентация структуры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633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8025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58025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395536" y="5445224"/>
            <a:ext cx="8352928" cy="1152128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5589240"/>
            <a:ext cx="7920880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spc="30" dirty="0" smtClean="0">
                <a:solidFill>
                  <a:srgbClr val="000066"/>
                </a:solidFill>
              </a:rPr>
              <a:t>Заочный институт </a:t>
            </a:r>
            <a:r>
              <a:rPr lang="ru-RU" sz="3600" b="1" dirty="0" smtClean="0">
                <a:solidFill>
                  <a:srgbClr val="C00000"/>
                </a:solidFill>
              </a:rPr>
              <a:t>(14 496 студ.)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8731080" cy="6120680"/>
          </a:xfrm>
        </p:spPr>
      </p:pic>
      <p:sp>
        <p:nvSpPr>
          <p:cNvPr id="6" name="Прямоугольник 5"/>
          <p:cNvSpPr/>
          <p:nvPr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rgbClr val="000066"/>
          </a:solidFill>
          <a:ln w="3175"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МАГНИТОГОРСКИЙ ГОСУДАРСТВЕННЫЙ </a:t>
            </a:r>
            <a:r>
              <a:rPr lang="ru-RU" sz="1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ТЕХНИЧЕСКИЙ УНИВЕРСИТЕТ </a:t>
            </a:r>
            <a:r>
              <a:rPr lang="ru-RU" sz="1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ИМ. Г.И. НОСОВА </a:t>
            </a:r>
          </a:p>
          <a:p>
            <a:pPr algn="ctr"/>
            <a:r>
              <a:rPr lang="ru-RU" sz="1100" b="1" i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ПРОЕКТ НОВОГО ОБЪЕДИНЕННОГО УНИВЕРСИТЕТА. ОРГАНИЗАЦИЯ НАУЧНОЙ ДЕЯТЕЛЬНОСТИ</a:t>
            </a:r>
            <a:endParaRPr lang="ru-RU" sz="1100" b="1" i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188640"/>
            <a:ext cx="8928992" cy="432048"/>
          </a:xfrm>
          <a:prstGeom prst="rect">
            <a:avLst/>
          </a:prstGeom>
          <a:noFill/>
          <a:ln w="31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катерина\Desktop\презентация структуры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633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8024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58025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катерина\Desktop\презентация структуры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915062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катерина\Desktop\презентация структуры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9146335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88024" y="3861048"/>
            <a:ext cx="3888432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Горных машин и транспортно-технологических комплексов</a:t>
            </a:r>
            <a:endParaRPr lang="ru-RU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8024" cy="6858000"/>
          </a:xfrm>
        </p:spPr>
      </p:pic>
      <p:sp>
        <p:nvSpPr>
          <p:cNvPr id="4" name="Прямоугольник 3"/>
          <p:cNvSpPr/>
          <p:nvPr/>
        </p:nvSpPr>
        <p:spPr>
          <a:xfrm>
            <a:off x="899592" y="3861048"/>
            <a:ext cx="2880320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Металлургии </a:t>
            </a:r>
            <a:br>
              <a:rPr lang="ru-RU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чёрных металлов</a:t>
            </a:r>
            <a:endParaRPr lang="ru-RU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катерина\Desktop\презентация структуры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633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56</Words>
  <Application>Microsoft Office PowerPoint</Application>
  <PresentationFormat>Экран (4:3)</PresentationFormat>
  <Paragraphs>10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катерина</dc:creator>
  <cp:lastModifiedBy>o.nazarova</cp:lastModifiedBy>
  <cp:revision>16</cp:revision>
  <dcterms:created xsi:type="dcterms:W3CDTF">2013-04-25T06:53:32Z</dcterms:created>
  <dcterms:modified xsi:type="dcterms:W3CDTF">2013-04-29T07:03:29Z</dcterms:modified>
</cp:coreProperties>
</file>