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7561263"/>
  <p:notesSz cx="9144000" cy="6858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476" y="-96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4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C8528-1E20-49A7-91EB-10E4A823FF99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ECF9-599D-4C9F-92B4-605153736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363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C8528-1E20-49A7-91EB-10E4A823FF99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ECF9-599D-4C9F-92B4-605153736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090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398774" y="302803"/>
            <a:ext cx="2606517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79226" y="302803"/>
            <a:ext cx="7641326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C8528-1E20-49A7-91EB-10E4A823FF99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ECF9-599D-4C9F-92B4-605153736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520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C8528-1E20-49A7-91EB-10E4A823FF99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ECF9-599D-4C9F-92B4-605153736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293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C8528-1E20-49A7-91EB-10E4A823FF99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ECF9-599D-4C9F-92B4-605153736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0242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79226" y="1764296"/>
            <a:ext cx="5123921" cy="499008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881370" y="1764296"/>
            <a:ext cx="5123921" cy="499008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C8528-1E20-49A7-91EB-10E4A823FF99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ECF9-599D-4C9F-92B4-605153736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989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2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2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C8528-1E20-49A7-91EB-10E4A823FF99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ECF9-599D-4C9F-92B4-605153736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438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C8528-1E20-49A7-91EB-10E4A823FF99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ECF9-599D-4C9F-92B4-605153736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472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C8528-1E20-49A7-91EB-10E4A823FF99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ECF9-599D-4C9F-92B4-605153736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06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1050"/>
            <a:ext cx="3518055" cy="128121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3" y="301052"/>
            <a:ext cx="5977907" cy="6453328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0" y="1582266"/>
            <a:ext cx="3518055" cy="517211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C8528-1E20-49A7-91EB-10E4A823FF99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ECF9-599D-4C9F-92B4-605153736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383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C8528-1E20-49A7-91EB-10E4A823FF99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ECF9-599D-4C9F-92B4-605153736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067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764296"/>
            <a:ext cx="9624060" cy="4990084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C8528-1E20-49A7-91EB-10E4A823FF99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2"/>
            <a:ext cx="2495127" cy="402567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EECF9-599D-4C9F-92B4-605153736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187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ТАБЛИЧКИ НА АУДИТОРИИ\ТАБЛИЧКИ НА АУДИТОРИИ.jpg"/>
          <p:cNvPicPr preferRelativeResize="0">
            <a:picLocks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5" b="2274"/>
          <a:stretch/>
        </p:blipFill>
        <p:spPr bwMode="auto">
          <a:xfrm>
            <a:off x="2342" y="3147"/>
            <a:ext cx="10692000" cy="75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6140" y="1213311"/>
            <a:ext cx="25202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419</a:t>
            </a:r>
            <a:endParaRPr lang="ru-RU" sz="10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6140" y="4788743"/>
            <a:ext cx="25202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419</a:t>
            </a:r>
            <a:endParaRPr lang="ru-RU" sz="10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28162" y="1116335"/>
            <a:ext cx="637106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000" b="1" dirty="0" smtClean="0">
                <a:latin typeface="Century Gothic" panose="020B0502020202020204" pitchFamily="34" charset="0"/>
              </a:rPr>
              <a:t>ДИЗАЙН-ГРУППА</a:t>
            </a:r>
            <a:endParaRPr lang="ru-RU" sz="5000" b="1" dirty="0"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50556" y="2733610"/>
            <a:ext cx="6371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atin typeface="Century Gothic" panose="020B0502020202020204" pitchFamily="34" charset="0"/>
              </a:rPr>
              <a:t>Управление </a:t>
            </a:r>
          </a:p>
          <a:p>
            <a:pPr algn="ctr"/>
            <a:r>
              <a:rPr lang="ru-RU" sz="2400" b="1" i="1" dirty="0" smtClean="0">
                <a:latin typeface="Century Gothic" panose="020B0502020202020204" pitchFamily="34" charset="0"/>
              </a:rPr>
              <a:t>информационной политики</a:t>
            </a:r>
            <a:endParaRPr lang="ru-RU" sz="2400" b="1" i="1" dirty="0">
              <a:latin typeface="Century Gothic" panose="020B0502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90516" y="4647049"/>
            <a:ext cx="637106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000" b="1" dirty="0" smtClean="0">
                <a:latin typeface="Century Gothic" panose="020B0502020202020204" pitchFamily="34" charset="0"/>
              </a:rPr>
              <a:t>ДИЗАЙН-ГРУППА</a:t>
            </a:r>
            <a:endParaRPr lang="ru-RU" sz="5000" b="1" dirty="0">
              <a:latin typeface="Century Gothic" panose="020B0502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12910" y="6189994"/>
            <a:ext cx="6371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atin typeface="Century Gothic" panose="020B0502020202020204" pitchFamily="34" charset="0"/>
              </a:rPr>
              <a:t>Управление </a:t>
            </a:r>
          </a:p>
          <a:p>
            <a:pPr algn="ctr"/>
            <a:r>
              <a:rPr lang="ru-RU" sz="2400" b="1" i="1" dirty="0" smtClean="0">
                <a:latin typeface="Century Gothic" panose="020B0502020202020204" pitchFamily="34" charset="0"/>
              </a:rPr>
              <a:t>информационной политики</a:t>
            </a:r>
            <a:endParaRPr lang="ru-RU" sz="24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55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</Words>
  <Application>Microsoft Office PowerPoint</Application>
  <PresentationFormat>Произвольный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Величко О.А.</dc:creator>
  <cp:lastModifiedBy>Величко О.А.</cp:lastModifiedBy>
  <cp:revision>1</cp:revision>
  <dcterms:created xsi:type="dcterms:W3CDTF">2018-11-01T10:30:48Z</dcterms:created>
  <dcterms:modified xsi:type="dcterms:W3CDTF">2018-11-01T10:37:02Z</dcterms:modified>
</cp:coreProperties>
</file>