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693400" cy="7561263"/>
  <p:notesSz cx="9144000" cy="6858000"/>
  <p:defaultTextStyle>
    <a:defPPr>
      <a:defRPr lang="ru-RU"/>
    </a:defPPr>
    <a:lvl1pPr marL="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1pPr>
    <a:lvl2pPr marL="49784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2pPr>
    <a:lvl3pPr marL="99569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3pPr>
    <a:lvl4pPr marL="149353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4pPr>
    <a:lvl5pPr marL="199138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5pPr>
    <a:lvl6pPr marL="2489225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6pPr>
    <a:lvl7pPr marL="2987070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7pPr>
    <a:lvl8pPr marL="3484916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8pPr>
    <a:lvl9pPr marL="3982761" algn="l" defTabSz="995690" rtl="0" eaLnBrk="1" latinLnBrk="0" hangingPunct="1">
      <a:defRPr sz="20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0" d="100"/>
          <a:sy n="100" d="100"/>
        </p:scale>
        <p:origin x="-1476" y="-96"/>
      </p:cViewPr>
      <p:guideLst>
        <p:guide orient="horz" pos="2382"/>
        <p:guide pos="3368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802005" y="2348894"/>
            <a:ext cx="9089390" cy="1620771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04010" y="4284716"/>
            <a:ext cx="7485380" cy="193232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978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9569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49353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99138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4892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9870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4849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98276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8528-1E20-49A7-91EB-10E4A823FF9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ECF9-599D-4C9F-92B4-605153736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13636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8528-1E20-49A7-91EB-10E4A823FF9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ECF9-599D-4C9F-92B4-605153736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910905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398774" y="302803"/>
            <a:ext cx="2606517" cy="645157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79226" y="302803"/>
            <a:ext cx="7641326" cy="645157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8528-1E20-49A7-91EB-10E4A823FF9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ECF9-599D-4C9F-92B4-605153736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615208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8528-1E20-49A7-91EB-10E4A823FF9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ECF9-599D-4C9F-92B4-605153736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802934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4705" y="4858813"/>
            <a:ext cx="9089390" cy="1501751"/>
          </a:xfrm>
        </p:spPr>
        <p:txBody>
          <a:bodyPr anchor="t"/>
          <a:lstStyle>
            <a:lvl1pPr algn="l">
              <a:defRPr sz="44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44705" y="3204786"/>
            <a:ext cx="9089390" cy="1654026"/>
          </a:xfrm>
        </p:spPr>
        <p:txBody>
          <a:bodyPr anchor="b"/>
          <a:lstStyle>
            <a:lvl1pPr marL="0" indent="0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97845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95690" indent="0">
              <a:buNone/>
              <a:defRPr sz="1700">
                <a:solidFill>
                  <a:schemeClr val="tx1">
                    <a:tint val="75000"/>
                  </a:schemeClr>
                </a:solidFill>
              </a:defRPr>
            </a:lvl3pPr>
            <a:lvl4pPr marL="149353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4pPr>
            <a:lvl5pPr marL="199138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5pPr>
            <a:lvl6pPr marL="2489225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6pPr>
            <a:lvl7pPr marL="298707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7pPr>
            <a:lvl8pPr marL="3484916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8pPr>
            <a:lvl9pPr marL="3982761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8528-1E20-49A7-91EB-10E4A823FF9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ECF9-599D-4C9F-92B4-605153736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02421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579226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881370" y="1764296"/>
            <a:ext cx="5123921" cy="4990084"/>
          </a:xfrm>
        </p:spPr>
        <p:txBody>
          <a:bodyPr/>
          <a:lstStyle>
            <a:lvl1pPr>
              <a:defRPr sz="3000"/>
            </a:lvl1pPr>
            <a:lvl2pPr>
              <a:defRPr sz="26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8528-1E20-49A7-91EB-10E4A823FF9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ECF9-599D-4C9F-92B4-605153736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71989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692533"/>
            <a:ext cx="4724775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34670" y="2397901"/>
            <a:ext cx="4724775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5432099" y="1692533"/>
            <a:ext cx="4726632" cy="705367"/>
          </a:xfrm>
        </p:spPr>
        <p:txBody>
          <a:bodyPr anchor="b"/>
          <a:lstStyle>
            <a:lvl1pPr marL="0" indent="0">
              <a:buNone/>
              <a:defRPr sz="2600" b="1"/>
            </a:lvl1pPr>
            <a:lvl2pPr marL="497845" indent="0">
              <a:buNone/>
              <a:defRPr sz="2200" b="1"/>
            </a:lvl2pPr>
            <a:lvl3pPr marL="995690" indent="0">
              <a:buNone/>
              <a:defRPr sz="2000" b="1"/>
            </a:lvl3pPr>
            <a:lvl4pPr marL="1493535" indent="0">
              <a:buNone/>
              <a:defRPr sz="1700" b="1"/>
            </a:lvl4pPr>
            <a:lvl5pPr marL="1991380" indent="0">
              <a:buNone/>
              <a:defRPr sz="1700" b="1"/>
            </a:lvl5pPr>
            <a:lvl6pPr marL="2489225" indent="0">
              <a:buNone/>
              <a:defRPr sz="1700" b="1"/>
            </a:lvl6pPr>
            <a:lvl7pPr marL="2987070" indent="0">
              <a:buNone/>
              <a:defRPr sz="1700" b="1"/>
            </a:lvl7pPr>
            <a:lvl8pPr marL="3484916" indent="0">
              <a:buNone/>
              <a:defRPr sz="1700" b="1"/>
            </a:lvl8pPr>
            <a:lvl9pPr marL="3982761" indent="0">
              <a:buNone/>
              <a:defRPr sz="17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5432099" y="2397901"/>
            <a:ext cx="4726632" cy="4356478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700"/>
            </a:lvl4pPr>
            <a:lvl5pPr>
              <a:defRPr sz="1700"/>
            </a:lvl5pPr>
            <a:lvl6pPr>
              <a:defRPr sz="1700"/>
            </a:lvl6pPr>
            <a:lvl7pPr>
              <a:defRPr sz="1700"/>
            </a:lvl7pPr>
            <a:lvl8pPr>
              <a:defRPr sz="1700"/>
            </a:lvl8pPr>
            <a:lvl9pPr>
              <a:defRPr sz="17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8528-1E20-49A7-91EB-10E4A823FF9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ECF9-599D-4C9F-92B4-605153736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37438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8528-1E20-49A7-91EB-10E4A823FF9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ECF9-599D-4C9F-92B4-605153736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64726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8528-1E20-49A7-91EB-10E4A823FF9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ECF9-599D-4C9F-92B4-605153736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70621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1050"/>
            <a:ext cx="3518055" cy="1281214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180823" y="301052"/>
            <a:ext cx="5977907" cy="6453328"/>
          </a:xfrm>
        </p:spPr>
        <p:txBody>
          <a:bodyPr/>
          <a:lstStyle>
            <a:lvl1pPr>
              <a:defRPr sz="3500"/>
            </a:lvl1pPr>
            <a:lvl2pPr>
              <a:defRPr sz="3000"/>
            </a:lvl2pPr>
            <a:lvl3pPr>
              <a:defRPr sz="2600"/>
            </a:lvl3pPr>
            <a:lvl4pPr>
              <a:defRPr sz="2200"/>
            </a:lvl4pPr>
            <a:lvl5pPr>
              <a:defRPr sz="2200"/>
            </a:lvl5pPr>
            <a:lvl6pPr>
              <a:defRPr sz="2200"/>
            </a:lvl6pPr>
            <a:lvl7pPr>
              <a:defRPr sz="2200"/>
            </a:lvl7pPr>
            <a:lvl8pPr>
              <a:defRPr sz="2200"/>
            </a:lvl8pPr>
            <a:lvl9pPr>
              <a:defRPr sz="22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4670" y="1582266"/>
            <a:ext cx="3518055" cy="5172114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8528-1E20-49A7-91EB-10E4A823FF9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ECF9-599D-4C9F-92B4-605153736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743836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95981" y="5292884"/>
            <a:ext cx="6416040" cy="624855"/>
          </a:xfrm>
        </p:spPr>
        <p:txBody>
          <a:bodyPr anchor="b"/>
          <a:lstStyle>
            <a:lvl1pPr algn="l">
              <a:defRPr sz="22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2095981" y="675613"/>
            <a:ext cx="6416040" cy="4536758"/>
          </a:xfrm>
        </p:spPr>
        <p:txBody>
          <a:bodyPr/>
          <a:lstStyle>
            <a:lvl1pPr marL="0" indent="0">
              <a:buNone/>
              <a:defRPr sz="3500"/>
            </a:lvl1pPr>
            <a:lvl2pPr marL="497845" indent="0">
              <a:buNone/>
              <a:defRPr sz="3000"/>
            </a:lvl2pPr>
            <a:lvl3pPr marL="995690" indent="0">
              <a:buNone/>
              <a:defRPr sz="2600"/>
            </a:lvl3pPr>
            <a:lvl4pPr marL="1493535" indent="0">
              <a:buNone/>
              <a:defRPr sz="2200"/>
            </a:lvl4pPr>
            <a:lvl5pPr marL="1991380" indent="0">
              <a:buNone/>
              <a:defRPr sz="2200"/>
            </a:lvl5pPr>
            <a:lvl6pPr marL="2489225" indent="0">
              <a:buNone/>
              <a:defRPr sz="2200"/>
            </a:lvl6pPr>
            <a:lvl7pPr marL="2987070" indent="0">
              <a:buNone/>
              <a:defRPr sz="2200"/>
            </a:lvl7pPr>
            <a:lvl8pPr marL="3484916" indent="0">
              <a:buNone/>
              <a:defRPr sz="2200"/>
            </a:lvl8pPr>
            <a:lvl9pPr marL="3982761" indent="0">
              <a:buNone/>
              <a:defRPr sz="22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2095981" y="5917739"/>
            <a:ext cx="6416040" cy="887398"/>
          </a:xfrm>
        </p:spPr>
        <p:txBody>
          <a:bodyPr/>
          <a:lstStyle>
            <a:lvl1pPr marL="0" indent="0">
              <a:buNone/>
              <a:defRPr sz="1500"/>
            </a:lvl1pPr>
            <a:lvl2pPr marL="497845" indent="0">
              <a:buNone/>
              <a:defRPr sz="1300"/>
            </a:lvl2pPr>
            <a:lvl3pPr marL="995690" indent="0">
              <a:buNone/>
              <a:defRPr sz="1100"/>
            </a:lvl3pPr>
            <a:lvl4pPr marL="1493535" indent="0">
              <a:buNone/>
              <a:defRPr sz="1000"/>
            </a:lvl4pPr>
            <a:lvl5pPr marL="1991380" indent="0">
              <a:buNone/>
              <a:defRPr sz="1000"/>
            </a:lvl5pPr>
            <a:lvl6pPr marL="2489225" indent="0">
              <a:buNone/>
              <a:defRPr sz="1000"/>
            </a:lvl6pPr>
            <a:lvl7pPr marL="2987070" indent="0">
              <a:buNone/>
              <a:defRPr sz="1000"/>
            </a:lvl7pPr>
            <a:lvl8pPr marL="3484916" indent="0">
              <a:buNone/>
              <a:defRPr sz="1000"/>
            </a:lvl8pPr>
            <a:lvl9pPr marL="3982761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37C8528-1E20-49A7-91EB-10E4A823FF9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EECF9-599D-4C9F-92B4-605153736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040674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4670" y="302801"/>
            <a:ext cx="9624060" cy="1260211"/>
          </a:xfrm>
          <a:prstGeom prst="rect">
            <a:avLst/>
          </a:prstGeom>
        </p:spPr>
        <p:txBody>
          <a:bodyPr vert="horz" lIns="99569" tIns="49785" rIns="99569" bIns="49785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4670" y="1764296"/>
            <a:ext cx="9624060" cy="4990084"/>
          </a:xfrm>
          <a:prstGeom prst="rect">
            <a:avLst/>
          </a:prstGeom>
        </p:spPr>
        <p:txBody>
          <a:bodyPr vert="horz" lIns="99569" tIns="49785" rIns="99569" bIns="49785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534670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l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7C8528-1E20-49A7-91EB-10E4A823FF99}" type="datetimeFigureOut">
              <a:rPr lang="ru-RU" smtClean="0"/>
              <a:t>01.11.2018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653579" y="7008172"/>
            <a:ext cx="3386243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ct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7663603" y="7008172"/>
            <a:ext cx="2495127" cy="402567"/>
          </a:xfrm>
          <a:prstGeom prst="rect">
            <a:avLst/>
          </a:prstGeom>
        </p:spPr>
        <p:txBody>
          <a:bodyPr vert="horz" lIns="99569" tIns="49785" rIns="99569" bIns="49785" rtlCol="0" anchor="ctr"/>
          <a:lstStyle>
            <a:lvl1pPr algn="r">
              <a:defRPr sz="13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7EECF9-599D-4C9F-92B4-60515373646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61876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95690" rtl="0" eaLnBrk="1" latinLnBrk="0" hangingPunct="1">
        <a:spcBef>
          <a:spcPct val="0"/>
        </a:spcBef>
        <a:buNone/>
        <a:defRPr sz="48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73384" indent="-373384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3500" kern="1200">
          <a:solidFill>
            <a:schemeClr val="tx1"/>
          </a:solidFill>
          <a:latin typeface="+mn-lt"/>
          <a:ea typeface="+mn-ea"/>
          <a:cs typeface="+mn-cs"/>
        </a:defRPr>
      </a:lvl1pPr>
      <a:lvl2pPr marL="808998" indent="-31115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3000" kern="1200">
          <a:solidFill>
            <a:schemeClr val="tx1"/>
          </a:solidFill>
          <a:latin typeface="+mn-lt"/>
          <a:ea typeface="+mn-ea"/>
          <a:cs typeface="+mn-cs"/>
        </a:defRPr>
      </a:lvl2pPr>
      <a:lvl3pPr marL="124461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600" kern="1200">
          <a:solidFill>
            <a:schemeClr val="tx1"/>
          </a:solidFill>
          <a:latin typeface="+mn-lt"/>
          <a:ea typeface="+mn-ea"/>
          <a:cs typeface="+mn-cs"/>
        </a:defRPr>
      </a:lvl3pPr>
      <a:lvl4pPr marL="174245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–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224030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»"/>
        <a:defRPr sz="2200" kern="1200">
          <a:solidFill>
            <a:schemeClr val="tx1"/>
          </a:solidFill>
          <a:latin typeface="+mn-lt"/>
          <a:ea typeface="+mn-ea"/>
          <a:cs typeface="+mn-cs"/>
        </a:defRPr>
      </a:lvl5pPr>
      <a:lvl6pPr marL="273814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6pPr>
      <a:lvl7pPr marL="323599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7pPr>
      <a:lvl8pPr marL="3733838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8pPr>
      <a:lvl9pPr marL="4231683" indent="-248923" algn="l" defTabSz="995690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9784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99569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49353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99138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489225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87070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84916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982761" algn="l" defTabSz="995690" rtl="0" eaLnBrk="1" latinLnBrk="0" hangingPunct="1"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D:\ТАБЛИЧКИ НА АУДИТОРИИ\ТАБЛИЧКИ НА АУДИТОРИИ.jpg"/>
          <p:cNvPicPr preferRelativeResize="0">
            <a:picLocks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65" b="2274"/>
          <a:stretch/>
        </p:blipFill>
        <p:spPr bwMode="auto">
          <a:xfrm>
            <a:off x="2342" y="3147"/>
            <a:ext cx="10692000" cy="75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306140" y="1213311"/>
            <a:ext cx="2520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419</a:t>
            </a:r>
            <a:endParaRPr lang="ru-RU" sz="10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06140" y="4788743"/>
            <a:ext cx="2520280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0000" b="1" dirty="0" smtClean="0">
                <a:solidFill>
                  <a:schemeClr val="bg1"/>
                </a:solidFill>
                <a:latin typeface="Century Gothic" panose="020B0502020202020204" pitchFamily="34" charset="0"/>
              </a:rPr>
              <a:t>419</a:t>
            </a:r>
            <a:endParaRPr lang="ru-RU" sz="10000" b="1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728162" y="1116335"/>
            <a:ext cx="63710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smtClean="0">
                <a:latin typeface="Century Gothic" panose="020B0502020202020204" pitchFamily="34" charset="0"/>
              </a:rPr>
              <a:t>ДИЗАЙН-ГРУППА</a:t>
            </a:r>
            <a:endParaRPr lang="ru-RU" sz="5000" b="1" dirty="0">
              <a:latin typeface="Century Gothic" panose="020B0502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050556" y="2733610"/>
            <a:ext cx="6371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Century Gothic" panose="020B0502020202020204" pitchFamily="34" charset="0"/>
              </a:rPr>
              <a:t>Управление </a:t>
            </a:r>
          </a:p>
          <a:p>
            <a:pPr algn="ctr"/>
            <a:r>
              <a:rPr lang="ru-RU" sz="2400" b="1" i="1" dirty="0" smtClean="0">
                <a:latin typeface="Century Gothic" panose="020B0502020202020204" pitchFamily="34" charset="0"/>
              </a:rPr>
              <a:t>информационной политики</a:t>
            </a:r>
            <a:endParaRPr lang="ru-RU" sz="2400" b="1" i="1" dirty="0">
              <a:latin typeface="Century Gothic" panose="020B0502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690516" y="4647049"/>
            <a:ext cx="6371066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5000" b="1" dirty="0" smtClean="0">
                <a:latin typeface="Century Gothic" panose="020B0502020202020204" pitchFamily="34" charset="0"/>
              </a:rPr>
              <a:t>ДИЗАЙН-ГРУППА</a:t>
            </a:r>
            <a:endParaRPr lang="ru-RU" sz="5000" b="1" dirty="0">
              <a:latin typeface="Century Gothic" panose="020B0502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012910" y="6189994"/>
            <a:ext cx="637106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>
                <a:latin typeface="Century Gothic" panose="020B0502020202020204" pitchFamily="34" charset="0"/>
              </a:rPr>
              <a:t>Управление </a:t>
            </a:r>
          </a:p>
          <a:p>
            <a:pPr algn="ctr"/>
            <a:r>
              <a:rPr lang="ru-RU" sz="2400" b="1" i="1" dirty="0" smtClean="0">
                <a:latin typeface="Century Gothic" panose="020B0502020202020204" pitchFamily="34" charset="0"/>
              </a:rPr>
              <a:t>информационной политики</a:t>
            </a:r>
            <a:endParaRPr lang="ru-RU" sz="2400" b="1" i="1" dirty="0">
              <a:latin typeface="Century Gothic" panose="020B0502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07555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10</Words>
  <Application>Microsoft Office PowerPoint</Application>
  <PresentationFormat>Произвольный</PresentationFormat>
  <Paragraphs>8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Величко О.А.</dc:creator>
  <cp:lastModifiedBy>Величко О.А.</cp:lastModifiedBy>
  <cp:revision>1</cp:revision>
  <dcterms:created xsi:type="dcterms:W3CDTF">2018-11-01T10:30:48Z</dcterms:created>
  <dcterms:modified xsi:type="dcterms:W3CDTF">2018-11-01T10:37:02Z</dcterms:modified>
</cp:coreProperties>
</file>