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76" y="-96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11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81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9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64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71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0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83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16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07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31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220A0-72EF-4F87-ADE8-F6C7B6369614}" type="datetimeFigureOut">
              <a:rPr lang="ru-RU" smtClean="0"/>
              <a:t>05.06.2019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4F3F3-6E57-425A-A003-A464FD980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76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ТАБЛИЧКИ НА СТОЛ\шаблон_общий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" y="0"/>
            <a:ext cx="10698162" cy="756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78348" y="612279"/>
            <a:ext cx="74863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Century Gothic" panose="020B0502020202020204" pitchFamily="34" charset="0"/>
              </a:rPr>
              <a:t>КОЛОКОЛЬЦЕВ</a:t>
            </a:r>
          </a:p>
          <a:p>
            <a:r>
              <a:rPr lang="ru-RU" sz="4800" b="1" dirty="0" smtClean="0">
                <a:latin typeface="Century Gothic" panose="020B0502020202020204" pitchFamily="34" charset="0"/>
              </a:rPr>
              <a:t>ВАЛЕРИЙ МИХАЙЛОВИЧ</a:t>
            </a:r>
            <a:endParaRPr lang="ru-RU" sz="48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80835" y="4068663"/>
            <a:ext cx="74863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Century Gothic" panose="020B0502020202020204" pitchFamily="34" charset="0"/>
              </a:rPr>
              <a:t>КОЛОКОЛЬЦЕВ</a:t>
            </a:r>
          </a:p>
          <a:p>
            <a:r>
              <a:rPr lang="ru-RU" sz="4800" b="1" dirty="0" smtClean="0">
                <a:latin typeface="Century Gothic" panose="020B0502020202020204" pitchFamily="34" charset="0"/>
              </a:rPr>
              <a:t>ВАЛЕРИЙ МИХАЙЛОВИЧ</a:t>
            </a:r>
            <a:endParaRPr lang="ru-RU" sz="4800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5719" y="2628503"/>
            <a:ext cx="74414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krobat Black" pitchFamily="50" charset="-52"/>
              </a:rPr>
              <a:t>Президент ФГБОУ ВО «МГТУ им. Г.И. Носова»</a:t>
            </a:r>
            <a:endParaRPr lang="ru-RU" sz="3200" dirty="0">
              <a:latin typeface="Akrobat Black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78348" y="6156895"/>
            <a:ext cx="74414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krobat Black" pitchFamily="50" charset="-52"/>
              </a:rPr>
              <a:t>Президент ФГБОУ ВО «МГТУ им. Г.И. Носова»</a:t>
            </a:r>
            <a:endParaRPr lang="ru-RU" sz="3200" dirty="0">
              <a:latin typeface="Akrobat Black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922589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Величко О.А.</dc:creator>
  <cp:lastModifiedBy>Величко О.А.</cp:lastModifiedBy>
  <cp:revision>1</cp:revision>
  <dcterms:created xsi:type="dcterms:W3CDTF">2019-06-05T10:59:56Z</dcterms:created>
  <dcterms:modified xsi:type="dcterms:W3CDTF">2019-06-05T11:03:01Z</dcterms:modified>
</cp:coreProperties>
</file>