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81" r:id="rId2"/>
    <p:sldId id="775" r:id="rId3"/>
  </p:sldIdLst>
  <p:sldSz cx="12192000" cy="6858000"/>
  <p:notesSz cx="6735763" cy="98663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185"/>
    <a:srgbClr val="F18787"/>
    <a:srgbClr val="A9C5F3"/>
    <a:srgbClr val="EA4848"/>
    <a:srgbClr val="AC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>
        <p:scale>
          <a:sx n="80" d="100"/>
          <a:sy n="80" d="100"/>
        </p:scale>
        <p:origin x="-1758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66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54F1155-21F2-42A8-93B1-367979D0C5EF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D0A8DC-FB1E-4691-926A-DDBEA6A0B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473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FA4C340-0629-418E-B294-12F4496A204B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3CE795-FF36-4AC2-BB9F-3CF56B313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087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3FC890-4A5D-4712-8502-2B227BF7908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D5B7C0-D0B4-4E49-9EDB-4174228834CA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A0B6-B227-4A58-9853-56FF877D3964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2879-AA35-45C7-B118-C25710C41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20D91-CF67-49DC-B7C5-7F4373963F19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5D0EA-3B8A-4DB1-A902-0CA9662674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77969-3147-4835-8354-7236EFF378F5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8B980-2912-4CF1-B995-9F06FE2AE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3AE88-A2E7-4DE3-86BC-E1D5A1D14C28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EDAB-A7AC-4D1C-8841-9563F70A7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EF7A5-51E6-4477-809F-76DFE29BE63F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2474-A68D-4641-95B2-759A9AAA1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B7ACB-BA88-4937-A5DC-124603501B67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A54CD-1BA2-453D-AF3F-724ED3DE7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D7D4-76F8-4896-BD27-3EDE65AE0961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4811-2E6F-4F13-950F-0ABE05528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43E66-0134-4E9A-A21A-1D2A591D32FD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8735B-6A3E-43BD-8BC5-A869892E9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5AD75-3158-49A2-98C0-26A72FC64145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4D541-2C2E-42F8-B6FC-24FA465C1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523B-545E-4087-BC6E-68790308A96B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3850-EB6D-4712-A96A-42B85E65A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5EB34-2C1E-4445-907C-D8D00A6343F7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44C7C-D990-404A-B666-9FD00326E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FD3DD4-C836-42C3-A7B8-D5EF1D192171}" type="datetimeFigureOut">
              <a:rPr lang="ru-RU"/>
              <a:pPr>
                <a:defRPr/>
              </a:pPr>
              <a:t>08.12.2020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CC3C48-C825-4519-ACA5-27641D282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1"/>
          <p:cNvSpPr>
            <a:spLocks noGrp="1"/>
          </p:cNvSpPr>
          <p:nvPr>
            <p:ph type="title"/>
          </p:nvPr>
        </p:nvSpPr>
        <p:spPr>
          <a:xfrm>
            <a:off x="2913532" y="3092830"/>
            <a:ext cx="7815786" cy="2515999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US" sz="3000" b="1" dirty="0" smtClean="0">
                <a:solidFill>
                  <a:srgbClr val="393185"/>
                </a:solidFill>
                <a:latin typeface="Century Gothic" pitchFamily="34" charset="0"/>
                <a:cs typeface="Times New Roman" pitchFamily="18" charset="0"/>
              </a:rPr>
              <a:t/>
            </a:r>
            <a:br>
              <a:rPr lang="en-US" sz="3000" b="1" dirty="0" smtClean="0">
                <a:solidFill>
                  <a:srgbClr val="393185"/>
                </a:solidFill>
                <a:latin typeface="Century Gothic" pitchFamily="34" charset="0"/>
                <a:cs typeface="Times New Roman" pitchFamily="18" charset="0"/>
              </a:rPr>
            </a:br>
            <a:endParaRPr lang="ru-RU" sz="3000" b="1" dirty="0" smtClean="0">
              <a:solidFill>
                <a:srgbClr val="393185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137552" y="387892"/>
            <a:ext cx="840772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393185"/>
                </a:solidFill>
                <a:latin typeface="Century Gothic" pitchFamily="34" charset="0"/>
              </a:rPr>
              <a:t>Федеральное государственное бюджетное образовательное учреждение </a:t>
            </a:r>
          </a:p>
          <a:p>
            <a:pPr algn="ctr"/>
            <a:r>
              <a:rPr lang="ru-RU" sz="1600" dirty="0">
                <a:solidFill>
                  <a:srgbClr val="393185"/>
                </a:solidFill>
                <a:latin typeface="Century Gothic" pitchFamily="34" charset="0"/>
              </a:rPr>
              <a:t>высшего образования </a:t>
            </a:r>
          </a:p>
          <a:p>
            <a:pPr algn="ctr"/>
            <a:r>
              <a:rPr lang="ru-RU" sz="1600" b="1" dirty="0">
                <a:solidFill>
                  <a:srgbClr val="393185"/>
                </a:solidFill>
                <a:latin typeface="Century Gothic" pitchFamily="34" charset="0"/>
              </a:rPr>
              <a:t>«Магнитогорский государственный технический университет </a:t>
            </a:r>
            <a:endParaRPr lang="ru-RU" sz="1600" b="1" dirty="0" smtClean="0">
              <a:solidFill>
                <a:srgbClr val="393185"/>
              </a:solidFill>
              <a:latin typeface="Century Gothic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393185"/>
                </a:solidFill>
                <a:latin typeface="Century Gothic" pitchFamily="34" charset="0"/>
              </a:rPr>
              <a:t>им</a:t>
            </a:r>
            <a:r>
              <a:rPr lang="ru-RU" sz="1600" b="1" dirty="0">
                <a:solidFill>
                  <a:srgbClr val="393185"/>
                </a:solidFill>
                <a:latin typeface="Century Gothic" pitchFamily="34" charset="0"/>
              </a:rPr>
              <a:t>. Г.И. Носова</a:t>
            </a:r>
            <a:r>
              <a:rPr lang="ru-RU" sz="1600" b="1" dirty="0" smtClean="0">
                <a:solidFill>
                  <a:srgbClr val="393185"/>
                </a:solidFill>
                <a:latin typeface="Century Gothic" pitchFamily="34" charset="0"/>
              </a:rPr>
              <a:t>»</a:t>
            </a:r>
          </a:p>
          <a:p>
            <a:pPr algn="ctr"/>
            <a:endParaRPr lang="ru-RU" sz="1600" b="1" dirty="0" smtClean="0">
              <a:solidFill>
                <a:srgbClr val="393185"/>
              </a:solidFill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5799" y="3968018"/>
            <a:ext cx="82068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 smtClean="0">
              <a:solidFill>
                <a:srgbClr val="3931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3931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Опорный университет Российской Федерации</a:t>
            </a:r>
          </a:p>
          <a:p>
            <a:pPr algn="ctr"/>
            <a:endParaRPr lang="ru-RU" sz="1600" dirty="0" smtClean="0">
              <a:solidFill>
                <a:srgbClr val="3931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rgbClr val="3931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Университетский центр технологического развития региона в рамках </a:t>
            </a:r>
          </a:p>
          <a:p>
            <a:pPr algn="ctr"/>
            <a:r>
              <a:rPr lang="ru-RU" sz="1600" dirty="0" smtClean="0">
                <a:solidFill>
                  <a:srgbClr val="3931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приоритетного федерального проекта </a:t>
            </a:r>
          </a:p>
          <a:p>
            <a:pPr algn="ctr"/>
            <a:r>
              <a:rPr lang="ru-RU" sz="1600" dirty="0" smtClean="0">
                <a:solidFill>
                  <a:srgbClr val="3931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«Вузы как центры пространства создания инноваций»</a:t>
            </a:r>
            <a:endParaRPr lang="ru-RU" sz="1600" dirty="0">
              <a:solidFill>
                <a:srgbClr val="3931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76939" y="3046503"/>
            <a:ext cx="80514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393185"/>
                </a:solidFill>
                <a:latin typeface="Century Gothic" pitchFamily="34" charset="0"/>
              </a:rPr>
              <a:t>МГТУ им. Г.И. </a:t>
            </a:r>
            <a:r>
              <a:rPr lang="ru-RU" sz="3000" b="1" dirty="0" smtClean="0">
                <a:solidFill>
                  <a:srgbClr val="393185"/>
                </a:solidFill>
                <a:latin typeface="Century Gothic" pitchFamily="34" charset="0"/>
              </a:rPr>
              <a:t>Носова</a:t>
            </a:r>
            <a:endParaRPr lang="ru-RU" sz="3000" b="1" dirty="0"/>
          </a:p>
        </p:txBody>
      </p:sp>
      <p:pic>
        <p:nvPicPr>
          <p:cNvPr id="11" name="Picture 2" descr="D:\презентации мгту\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84"/>
            <a:ext cx="1592701" cy="685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БРЕНДБУК\лого_e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1" y="536361"/>
            <a:ext cx="1144278" cy="204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3750" y="2828200"/>
            <a:ext cx="153390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 </a:t>
            </a:r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Nosov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Magnitogorsk State Technical University</a:t>
            </a:r>
            <a:endParaRPr lang="ru-RU" sz="160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 descr="D:\ПРЕЗЕНТАЦИИ_МГТУ\п\пр2ез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9665" y="2030679"/>
            <a:ext cx="2190812" cy="1951406"/>
          </a:xfrm>
          <a:prstGeom prst="rect">
            <a:avLst/>
          </a:prstGeom>
          <a:noFill/>
        </p:spPr>
      </p:pic>
      <p:pic>
        <p:nvPicPr>
          <p:cNvPr id="29" name="Picture 2" descr="D:\презентации мгту\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84"/>
            <a:ext cx="1592701" cy="685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БРЕНДБУК\лого_e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1" y="536361"/>
            <a:ext cx="1144278" cy="204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10684</TotalTime>
  <Words>49</Words>
  <Application>Microsoft Office PowerPoint</Application>
  <PresentationFormat>Произвольный</PresentationFormat>
  <Paragraphs>15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Sony</dc:creator>
  <cp:lastModifiedBy>Величко О.А.</cp:lastModifiedBy>
  <cp:revision>999</cp:revision>
  <dcterms:created xsi:type="dcterms:W3CDTF">2015-11-23T16:59:08Z</dcterms:created>
  <dcterms:modified xsi:type="dcterms:W3CDTF">2020-12-08T11:01:13Z</dcterms:modified>
</cp:coreProperties>
</file>